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3"/>
  </p:notesMasterIdLst>
  <p:sldIdLst>
    <p:sldId id="268" r:id="rId2"/>
    <p:sldId id="267" r:id="rId3"/>
    <p:sldId id="271" r:id="rId4"/>
    <p:sldId id="273" r:id="rId5"/>
    <p:sldId id="272" r:id="rId6"/>
    <p:sldId id="350" r:id="rId7"/>
    <p:sldId id="274" r:id="rId8"/>
    <p:sldId id="320" r:id="rId9"/>
    <p:sldId id="275" r:id="rId10"/>
    <p:sldId id="281" r:id="rId11"/>
    <p:sldId id="282" r:id="rId12"/>
    <p:sldId id="322" r:id="rId13"/>
    <p:sldId id="286" r:id="rId14"/>
    <p:sldId id="319" r:id="rId15"/>
    <p:sldId id="298" r:id="rId16"/>
    <p:sldId id="299" r:id="rId17"/>
    <p:sldId id="323" r:id="rId18"/>
    <p:sldId id="310" r:id="rId19"/>
    <p:sldId id="311" r:id="rId20"/>
    <p:sldId id="313" r:id="rId21"/>
    <p:sldId id="324" r:id="rId22"/>
    <p:sldId id="325" r:id="rId23"/>
    <p:sldId id="326" r:id="rId24"/>
    <p:sldId id="327" r:id="rId25"/>
    <p:sldId id="328" r:id="rId26"/>
    <p:sldId id="329" r:id="rId27"/>
    <p:sldId id="330" r:id="rId28"/>
    <p:sldId id="331" r:id="rId29"/>
    <p:sldId id="277" r:id="rId30"/>
    <p:sldId id="332" r:id="rId31"/>
    <p:sldId id="333" r:id="rId32"/>
    <p:sldId id="334" r:id="rId33"/>
    <p:sldId id="335" r:id="rId34"/>
    <p:sldId id="336" r:id="rId35"/>
    <p:sldId id="337" r:id="rId36"/>
    <p:sldId id="338" r:id="rId37"/>
    <p:sldId id="340" r:id="rId38"/>
    <p:sldId id="339" r:id="rId39"/>
    <p:sldId id="341" r:id="rId40"/>
    <p:sldId id="342" r:id="rId41"/>
    <p:sldId id="343" r:id="rId42"/>
    <p:sldId id="344" r:id="rId43"/>
    <p:sldId id="345" r:id="rId44"/>
    <p:sldId id="346" r:id="rId45"/>
    <p:sldId id="347" r:id="rId46"/>
    <p:sldId id="348" r:id="rId47"/>
    <p:sldId id="349" r:id="rId48"/>
    <p:sldId id="278" r:id="rId49"/>
    <p:sldId id="321" r:id="rId50"/>
    <p:sldId id="279" r:id="rId51"/>
    <p:sldId id="265"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787FE0-FD9D-4831-8974-8CD4C9BF5556}" v="34" dt="2023-11-23T18:30:00.5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41" autoAdjust="0"/>
  </p:normalViewPr>
  <p:slideViewPr>
    <p:cSldViewPr>
      <p:cViewPr varScale="1">
        <p:scale>
          <a:sx n="78" d="100"/>
          <a:sy n="78" d="100"/>
        </p:scale>
        <p:origin x="137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Bhalla" userId="b513160e37541745" providerId="LiveId" clId="{37787FE0-FD9D-4831-8974-8CD4C9BF5556}"/>
    <pc:docChg chg="undo redo custSel addSld delSld modSld sldOrd addSection delSection modSection">
      <pc:chgData name="Keshav Bhalla" userId="b513160e37541745" providerId="LiveId" clId="{37787FE0-FD9D-4831-8974-8CD4C9BF5556}" dt="2023-11-24T09:44:38.015" v="349" actId="20577"/>
      <pc:docMkLst>
        <pc:docMk/>
      </pc:docMkLst>
      <pc:sldChg chg="add del">
        <pc:chgData name="Keshav Bhalla" userId="b513160e37541745" providerId="LiveId" clId="{37787FE0-FD9D-4831-8974-8CD4C9BF5556}" dt="2023-11-23T18:25:52.312" v="254" actId="2696"/>
        <pc:sldMkLst>
          <pc:docMk/>
          <pc:sldMk cId="0" sldId="265"/>
        </pc:sldMkLst>
      </pc:sldChg>
      <pc:sldChg chg="modSp mod">
        <pc:chgData name="Keshav Bhalla" userId="b513160e37541745" providerId="LiveId" clId="{37787FE0-FD9D-4831-8974-8CD4C9BF5556}" dt="2023-11-23T08:28:13.661" v="20" actId="20577"/>
        <pc:sldMkLst>
          <pc:docMk/>
          <pc:sldMk cId="0" sldId="272"/>
        </pc:sldMkLst>
        <pc:spChg chg="mod">
          <ac:chgData name="Keshav Bhalla" userId="b513160e37541745" providerId="LiveId" clId="{37787FE0-FD9D-4831-8974-8CD4C9BF5556}" dt="2023-11-23T08:28:13.661" v="20" actId="20577"/>
          <ac:spMkLst>
            <pc:docMk/>
            <pc:sldMk cId="0" sldId="272"/>
            <ac:spMk id="3" creationId="{00000000-0000-0000-0000-000000000000}"/>
          </ac:spMkLst>
        </pc:spChg>
      </pc:sldChg>
      <pc:sldChg chg="addSp delSp modSp mod">
        <pc:chgData name="Keshav Bhalla" userId="b513160e37541745" providerId="LiveId" clId="{37787FE0-FD9D-4831-8974-8CD4C9BF5556}" dt="2023-11-23T08:34:40.976" v="162" actId="931"/>
        <pc:sldMkLst>
          <pc:docMk/>
          <pc:sldMk cId="0" sldId="275"/>
        </pc:sldMkLst>
        <pc:picChg chg="del">
          <ac:chgData name="Keshav Bhalla" userId="b513160e37541745" providerId="LiveId" clId="{37787FE0-FD9D-4831-8974-8CD4C9BF5556}" dt="2023-11-23T08:34:02.355" v="161" actId="21"/>
          <ac:picMkLst>
            <pc:docMk/>
            <pc:sldMk cId="0" sldId="275"/>
            <ac:picMk id="4" creationId="{36C09D5E-A730-A368-21FD-151C5B46139C}"/>
          </ac:picMkLst>
        </pc:picChg>
        <pc:picChg chg="add mod">
          <ac:chgData name="Keshav Bhalla" userId="b513160e37541745" providerId="LiveId" clId="{37787FE0-FD9D-4831-8974-8CD4C9BF5556}" dt="2023-11-23T08:34:40.976" v="162" actId="931"/>
          <ac:picMkLst>
            <pc:docMk/>
            <pc:sldMk cId="0" sldId="275"/>
            <ac:picMk id="5" creationId="{92B48833-6D88-0FC3-9E8B-E798E92D568E}"/>
          </ac:picMkLst>
        </pc:picChg>
      </pc:sldChg>
      <pc:sldChg chg="modSp add del mod">
        <pc:chgData name="Keshav Bhalla" userId="b513160e37541745" providerId="LiveId" clId="{37787FE0-FD9D-4831-8974-8CD4C9BF5556}" dt="2023-11-23T18:25:52.312" v="254" actId="2696"/>
        <pc:sldMkLst>
          <pc:docMk/>
          <pc:sldMk cId="0" sldId="278"/>
        </pc:sldMkLst>
        <pc:spChg chg="mod">
          <ac:chgData name="Keshav Bhalla" userId="b513160e37541745" providerId="LiveId" clId="{37787FE0-FD9D-4831-8974-8CD4C9BF5556}" dt="2023-11-23T08:30:55.120" v="143" actId="5793"/>
          <ac:spMkLst>
            <pc:docMk/>
            <pc:sldMk cId="0" sldId="278"/>
            <ac:spMk id="3" creationId="{00000000-0000-0000-0000-000000000000}"/>
          </ac:spMkLst>
        </pc:spChg>
      </pc:sldChg>
      <pc:sldChg chg="add del">
        <pc:chgData name="Keshav Bhalla" userId="b513160e37541745" providerId="LiveId" clId="{37787FE0-FD9D-4831-8974-8CD4C9BF5556}" dt="2023-11-23T18:25:52.312" v="254" actId="2696"/>
        <pc:sldMkLst>
          <pc:docMk/>
          <pc:sldMk cId="0" sldId="279"/>
        </pc:sldMkLst>
      </pc:sldChg>
      <pc:sldChg chg="del">
        <pc:chgData name="Keshav Bhalla" userId="b513160e37541745" providerId="LiveId" clId="{37787FE0-FD9D-4831-8974-8CD4C9BF5556}" dt="2023-11-23T08:37:41.260" v="174" actId="47"/>
        <pc:sldMkLst>
          <pc:docMk/>
          <pc:sldMk cId="2947711313" sldId="287"/>
        </pc:sldMkLst>
      </pc:sldChg>
      <pc:sldChg chg="del">
        <pc:chgData name="Keshav Bhalla" userId="b513160e37541745" providerId="LiveId" clId="{37787FE0-FD9D-4831-8974-8CD4C9BF5556}" dt="2023-11-23T08:37:42.413" v="175" actId="47"/>
        <pc:sldMkLst>
          <pc:docMk/>
          <pc:sldMk cId="3723566052" sldId="288"/>
        </pc:sldMkLst>
      </pc:sldChg>
      <pc:sldChg chg="del">
        <pc:chgData name="Keshav Bhalla" userId="b513160e37541745" providerId="LiveId" clId="{37787FE0-FD9D-4831-8974-8CD4C9BF5556}" dt="2023-11-23T08:37:42.927" v="176" actId="47"/>
        <pc:sldMkLst>
          <pc:docMk/>
          <pc:sldMk cId="376969832" sldId="289"/>
        </pc:sldMkLst>
      </pc:sldChg>
      <pc:sldChg chg="del">
        <pc:chgData name="Keshav Bhalla" userId="b513160e37541745" providerId="LiveId" clId="{37787FE0-FD9D-4831-8974-8CD4C9BF5556}" dt="2023-11-23T08:37:43.416" v="177" actId="47"/>
        <pc:sldMkLst>
          <pc:docMk/>
          <pc:sldMk cId="2638864908" sldId="290"/>
        </pc:sldMkLst>
      </pc:sldChg>
      <pc:sldChg chg="del">
        <pc:chgData name="Keshav Bhalla" userId="b513160e37541745" providerId="LiveId" clId="{37787FE0-FD9D-4831-8974-8CD4C9BF5556}" dt="2023-11-23T08:37:44.033" v="178" actId="47"/>
        <pc:sldMkLst>
          <pc:docMk/>
          <pc:sldMk cId="2610820213" sldId="291"/>
        </pc:sldMkLst>
      </pc:sldChg>
      <pc:sldChg chg="del">
        <pc:chgData name="Keshav Bhalla" userId="b513160e37541745" providerId="LiveId" clId="{37787FE0-FD9D-4831-8974-8CD4C9BF5556}" dt="2023-11-23T08:37:44.472" v="179" actId="47"/>
        <pc:sldMkLst>
          <pc:docMk/>
          <pc:sldMk cId="3954047992" sldId="292"/>
        </pc:sldMkLst>
      </pc:sldChg>
      <pc:sldChg chg="del">
        <pc:chgData name="Keshav Bhalla" userId="b513160e37541745" providerId="LiveId" clId="{37787FE0-FD9D-4831-8974-8CD4C9BF5556}" dt="2023-11-23T08:37:44.883" v="180" actId="47"/>
        <pc:sldMkLst>
          <pc:docMk/>
          <pc:sldMk cId="1656603079" sldId="293"/>
        </pc:sldMkLst>
      </pc:sldChg>
      <pc:sldChg chg="del">
        <pc:chgData name="Keshav Bhalla" userId="b513160e37541745" providerId="LiveId" clId="{37787FE0-FD9D-4831-8974-8CD4C9BF5556}" dt="2023-11-23T08:37:45.324" v="181" actId="47"/>
        <pc:sldMkLst>
          <pc:docMk/>
          <pc:sldMk cId="1729045728" sldId="295"/>
        </pc:sldMkLst>
      </pc:sldChg>
      <pc:sldChg chg="del">
        <pc:chgData name="Keshav Bhalla" userId="b513160e37541745" providerId="LiveId" clId="{37787FE0-FD9D-4831-8974-8CD4C9BF5556}" dt="2023-11-23T08:37:45.796" v="182" actId="47"/>
        <pc:sldMkLst>
          <pc:docMk/>
          <pc:sldMk cId="3009829953" sldId="296"/>
        </pc:sldMkLst>
      </pc:sldChg>
      <pc:sldChg chg="del">
        <pc:chgData name="Keshav Bhalla" userId="b513160e37541745" providerId="LiveId" clId="{37787FE0-FD9D-4831-8974-8CD4C9BF5556}" dt="2023-11-23T08:37:46.174" v="183" actId="47"/>
        <pc:sldMkLst>
          <pc:docMk/>
          <pc:sldMk cId="477221174" sldId="297"/>
        </pc:sldMkLst>
      </pc:sldChg>
      <pc:sldChg chg="addSp delSp modSp mod">
        <pc:chgData name="Keshav Bhalla" userId="b513160e37541745" providerId="LiveId" clId="{37787FE0-FD9D-4831-8974-8CD4C9BF5556}" dt="2023-11-23T08:36:26.840" v="168" actId="931"/>
        <pc:sldMkLst>
          <pc:docMk/>
          <pc:sldMk cId="3765207621" sldId="298"/>
        </pc:sldMkLst>
        <pc:picChg chg="del">
          <ac:chgData name="Keshav Bhalla" userId="b513160e37541745" providerId="LiveId" clId="{37787FE0-FD9D-4831-8974-8CD4C9BF5556}" dt="2023-11-23T08:35:55.033" v="167" actId="21"/>
          <ac:picMkLst>
            <pc:docMk/>
            <pc:sldMk cId="3765207621" sldId="298"/>
            <ac:picMk id="3" creationId="{00D8D47F-B02F-AE77-7BE9-E3C02E0CD0E2}"/>
          </ac:picMkLst>
        </pc:picChg>
        <pc:picChg chg="add mod">
          <ac:chgData name="Keshav Bhalla" userId="b513160e37541745" providerId="LiveId" clId="{37787FE0-FD9D-4831-8974-8CD4C9BF5556}" dt="2023-11-23T08:36:26.840" v="168" actId="931"/>
          <ac:picMkLst>
            <pc:docMk/>
            <pc:sldMk cId="3765207621" sldId="298"/>
            <ac:picMk id="4" creationId="{DF9F0C72-FA34-3496-F786-1E19C6CD7326}"/>
          </ac:picMkLst>
        </pc:picChg>
      </pc:sldChg>
      <pc:sldChg chg="addSp delSp modSp mod">
        <pc:chgData name="Keshav Bhalla" userId="b513160e37541745" providerId="LiveId" clId="{37787FE0-FD9D-4831-8974-8CD4C9BF5556}" dt="2023-11-23T08:36:53.762" v="171" actId="931"/>
        <pc:sldMkLst>
          <pc:docMk/>
          <pc:sldMk cId="1886871226" sldId="299"/>
        </pc:sldMkLst>
        <pc:picChg chg="del">
          <ac:chgData name="Keshav Bhalla" userId="b513160e37541745" providerId="LiveId" clId="{37787FE0-FD9D-4831-8974-8CD4C9BF5556}" dt="2023-11-23T08:36:30.498" v="169" actId="21"/>
          <ac:picMkLst>
            <pc:docMk/>
            <pc:sldMk cId="1886871226" sldId="299"/>
            <ac:picMk id="3" creationId="{57AA7E4F-CCE9-B20D-5727-BBEE7B21D53F}"/>
          </ac:picMkLst>
        </pc:picChg>
        <pc:picChg chg="add mod">
          <ac:chgData name="Keshav Bhalla" userId="b513160e37541745" providerId="LiveId" clId="{37787FE0-FD9D-4831-8974-8CD4C9BF5556}" dt="2023-11-23T08:36:53.762" v="171" actId="931"/>
          <ac:picMkLst>
            <pc:docMk/>
            <pc:sldMk cId="1886871226" sldId="299"/>
            <ac:picMk id="4" creationId="{EB7B9213-87CD-9F7E-F0EE-801F6983B128}"/>
          </ac:picMkLst>
        </pc:picChg>
      </pc:sldChg>
      <pc:sldChg chg="del">
        <pc:chgData name="Keshav Bhalla" userId="b513160e37541745" providerId="LiveId" clId="{37787FE0-FD9D-4831-8974-8CD4C9BF5556}" dt="2023-11-23T08:36:34.615" v="170" actId="2696"/>
        <pc:sldMkLst>
          <pc:docMk/>
          <pc:sldMk cId="1141384293" sldId="300"/>
        </pc:sldMkLst>
      </pc:sldChg>
      <pc:sldChg chg="del">
        <pc:chgData name="Keshav Bhalla" userId="b513160e37541745" providerId="LiveId" clId="{37787FE0-FD9D-4831-8974-8CD4C9BF5556}" dt="2023-11-23T08:37:46.457" v="184" actId="47"/>
        <pc:sldMkLst>
          <pc:docMk/>
          <pc:sldMk cId="2329499550" sldId="303"/>
        </pc:sldMkLst>
      </pc:sldChg>
      <pc:sldChg chg="del">
        <pc:chgData name="Keshav Bhalla" userId="b513160e37541745" providerId="LiveId" clId="{37787FE0-FD9D-4831-8974-8CD4C9BF5556}" dt="2023-11-23T08:37:46.693" v="185" actId="47"/>
        <pc:sldMkLst>
          <pc:docMk/>
          <pc:sldMk cId="1472287617" sldId="304"/>
        </pc:sldMkLst>
      </pc:sldChg>
      <pc:sldChg chg="del">
        <pc:chgData name="Keshav Bhalla" userId="b513160e37541745" providerId="LiveId" clId="{37787FE0-FD9D-4831-8974-8CD4C9BF5556}" dt="2023-11-23T08:37:47.165" v="186" actId="47"/>
        <pc:sldMkLst>
          <pc:docMk/>
          <pc:sldMk cId="2844894531" sldId="305"/>
        </pc:sldMkLst>
      </pc:sldChg>
      <pc:sldChg chg="del">
        <pc:chgData name="Keshav Bhalla" userId="b513160e37541745" providerId="LiveId" clId="{37787FE0-FD9D-4831-8974-8CD4C9BF5556}" dt="2023-11-23T08:37:47.589" v="187" actId="47"/>
        <pc:sldMkLst>
          <pc:docMk/>
          <pc:sldMk cId="643865918" sldId="306"/>
        </pc:sldMkLst>
      </pc:sldChg>
      <pc:sldChg chg="del">
        <pc:chgData name="Keshav Bhalla" userId="b513160e37541745" providerId="LiveId" clId="{37787FE0-FD9D-4831-8974-8CD4C9BF5556}" dt="2023-11-23T08:37:47.964" v="188" actId="47"/>
        <pc:sldMkLst>
          <pc:docMk/>
          <pc:sldMk cId="1413665617" sldId="307"/>
        </pc:sldMkLst>
      </pc:sldChg>
      <pc:sldChg chg="del">
        <pc:chgData name="Keshav Bhalla" userId="b513160e37541745" providerId="LiveId" clId="{37787FE0-FD9D-4831-8974-8CD4C9BF5556}" dt="2023-11-23T08:37:48.215" v="189" actId="47"/>
        <pc:sldMkLst>
          <pc:docMk/>
          <pc:sldMk cId="2248655472" sldId="308"/>
        </pc:sldMkLst>
      </pc:sldChg>
      <pc:sldChg chg="del">
        <pc:chgData name="Keshav Bhalla" userId="b513160e37541745" providerId="LiveId" clId="{37787FE0-FD9D-4831-8974-8CD4C9BF5556}" dt="2023-11-23T08:37:48.546" v="190" actId="47"/>
        <pc:sldMkLst>
          <pc:docMk/>
          <pc:sldMk cId="1357015708" sldId="309"/>
        </pc:sldMkLst>
      </pc:sldChg>
      <pc:sldChg chg="del">
        <pc:chgData name="Keshav Bhalla" userId="b513160e37541745" providerId="LiveId" clId="{37787FE0-FD9D-4831-8974-8CD4C9BF5556}" dt="2023-11-23T08:37:48.766" v="191" actId="47"/>
        <pc:sldMkLst>
          <pc:docMk/>
          <pc:sldMk cId="2578765128" sldId="312"/>
        </pc:sldMkLst>
      </pc:sldChg>
      <pc:sldChg chg="del">
        <pc:chgData name="Keshav Bhalla" userId="b513160e37541745" providerId="LiveId" clId="{37787FE0-FD9D-4831-8974-8CD4C9BF5556}" dt="2023-11-23T08:37:48.969" v="192" actId="47"/>
        <pc:sldMkLst>
          <pc:docMk/>
          <pc:sldMk cId="468602200" sldId="314"/>
        </pc:sldMkLst>
      </pc:sldChg>
      <pc:sldChg chg="del">
        <pc:chgData name="Keshav Bhalla" userId="b513160e37541745" providerId="LiveId" clId="{37787FE0-FD9D-4831-8974-8CD4C9BF5556}" dt="2023-11-23T08:37:49.125" v="193" actId="47"/>
        <pc:sldMkLst>
          <pc:docMk/>
          <pc:sldMk cId="4088880699" sldId="315"/>
        </pc:sldMkLst>
      </pc:sldChg>
      <pc:sldChg chg="del">
        <pc:chgData name="Keshav Bhalla" userId="b513160e37541745" providerId="LiveId" clId="{37787FE0-FD9D-4831-8974-8CD4C9BF5556}" dt="2023-11-23T08:37:49.347" v="194" actId="47"/>
        <pc:sldMkLst>
          <pc:docMk/>
          <pc:sldMk cId="2724483783" sldId="316"/>
        </pc:sldMkLst>
      </pc:sldChg>
      <pc:sldChg chg="del">
        <pc:chgData name="Keshav Bhalla" userId="b513160e37541745" providerId="LiveId" clId="{37787FE0-FD9D-4831-8974-8CD4C9BF5556}" dt="2023-11-23T08:37:49.800" v="195" actId="47"/>
        <pc:sldMkLst>
          <pc:docMk/>
          <pc:sldMk cId="709346111" sldId="317"/>
        </pc:sldMkLst>
      </pc:sldChg>
      <pc:sldChg chg="del">
        <pc:chgData name="Keshav Bhalla" userId="b513160e37541745" providerId="LiveId" clId="{37787FE0-FD9D-4831-8974-8CD4C9BF5556}" dt="2023-11-23T08:37:50.176" v="196" actId="47"/>
        <pc:sldMkLst>
          <pc:docMk/>
          <pc:sldMk cId="1734085430" sldId="318"/>
        </pc:sldMkLst>
      </pc:sldChg>
      <pc:sldChg chg="addSp delSp modSp mod">
        <pc:chgData name="Keshav Bhalla" userId="b513160e37541745" providerId="LiveId" clId="{37787FE0-FD9D-4831-8974-8CD4C9BF5556}" dt="2023-11-23T08:35:49.480" v="166" actId="931"/>
        <pc:sldMkLst>
          <pc:docMk/>
          <pc:sldMk cId="4137867365" sldId="319"/>
        </pc:sldMkLst>
        <pc:picChg chg="del">
          <ac:chgData name="Keshav Bhalla" userId="b513160e37541745" providerId="LiveId" clId="{37787FE0-FD9D-4831-8974-8CD4C9BF5556}" dt="2023-11-23T08:35:31.492" v="165" actId="21"/>
          <ac:picMkLst>
            <pc:docMk/>
            <pc:sldMk cId="4137867365" sldId="319"/>
            <ac:picMk id="3" creationId="{2F45F3EA-05C3-8C7D-281A-528C31A01052}"/>
          </ac:picMkLst>
        </pc:picChg>
        <pc:picChg chg="add mod">
          <ac:chgData name="Keshav Bhalla" userId="b513160e37541745" providerId="LiveId" clId="{37787FE0-FD9D-4831-8974-8CD4C9BF5556}" dt="2023-11-23T08:35:49.480" v="166" actId="931"/>
          <ac:picMkLst>
            <pc:docMk/>
            <pc:sldMk cId="4137867365" sldId="319"/>
            <ac:picMk id="4" creationId="{8FFC983D-6946-476D-6418-DD4072A25AE5}"/>
          </ac:picMkLst>
        </pc:picChg>
      </pc:sldChg>
      <pc:sldChg chg="new del">
        <pc:chgData name="Keshav Bhalla" userId="b513160e37541745" providerId="LiveId" clId="{37787FE0-FD9D-4831-8974-8CD4C9BF5556}" dt="2023-11-23T08:31:13.447" v="145" actId="2696"/>
        <pc:sldMkLst>
          <pc:docMk/>
          <pc:sldMk cId="2154049228" sldId="321"/>
        </pc:sldMkLst>
      </pc:sldChg>
      <pc:sldChg chg="modSp new add del mod">
        <pc:chgData name="Keshav Bhalla" userId="b513160e37541745" providerId="LiveId" clId="{37787FE0-FD9D-4831-8974-8CD4C9BF5556}" dt="2023-11-23T18:25:52.312" v="254" actId="2696"/>
        <pc:sldMkLst>
          <pc:docMk/>
          <pc:sldMk cId="2635072504" sldId="321"/>
        </pc:sldMkLst>
        <pc:spChg chg="mod">
          <ac:chgData name="Keshav Bhalla" userId="b513160e37541745" providerId="LiveId" clId="{37787FE0-FD9D-4831-8974-8CD4C9BF5556}" dt="2023-11-23T08:31:42.726" v="156" actId="20577"/>
          <ac:spMkLst>
            <pc:docMk/>
            <pc:sldMk cId="2635072504" sldId="321"/>
            <ac:spMk id="2" creationId="{6B4708E8-E285-4636-5A13-7037A740982C}"/>
          </ac:spMkLst>
        </pc:spChg>
        <pc:spChg chg="mod">
          <ac:chgData name="Keshav Bhalla" userId="b513160e37541745" providerId="LiveId" clId="{37787FE0-FD9D-4831-8974-8CD4C9BF5556}" dt="2023-11-23T09:08:43.071" v="242" actId="20577"/>
          <ac:spMkLst>
            <pc:docMk/>
            <pc:sldMk cId="2635072504" sldId="321"/>
            <ac:spMk id="3" creationId="{2530DC05-FE23-ACDE-4A09-DCF25A13D795}"/>
          </ac:spMkLst>
        </pc:spChg>
      </pc:sldChg>
      <pc:sldChg chg="addSp modSp new">
        <pc:chgData name="Keshav Bhalla" userId="b513160e37541745" providerId="LiveId" clId="{37787FE0-FD9D-4831-8974-8CD4C9BF5556}" dt="2023-11-23T08:35:21.448" v="164" actId="931"/>
        <pc:sldMkLst>
          <pc:docMk/>
          <pc:sldMk cId="363092817" sldId="322"/>
        </pc:sldMkLst>
        <pc:picChg chg="add mod">
          <ac:chgData name="Keshav Bhalla" userId="b513160e37541745" providerId="LiveId" clId="{37787FE0-FD9D-4831-8974-8CD4C9BF5556}" dt="2023-11-23T08:35:21.448" v="164" actId="931"/>
          <ac:picMkLst>
            <pc:docMk/>
            <pc:sldMk cId="363092817" sldId="322"/>
            <ac:picMk id="3" creationId="{69C2E428-57F4-0E2D-589A-FD1EE900E736}"/>
          </ac:picMkLst>
        </pc:picChg>
      </pc:sldChg>
      <pc:sldChg chg="addSp modSp new">
        <pc:chgData name="Keshav Bhalla" userId="b513160e37541745" providerId="LiveId" clId="{37787FE0-FD9D-4831-8974-8CD4C9BF5556}" dt="2023-11-23T08:37:22.497" v="173" actId="931"/>
        <pc:sldMkLst>
          <pc:docMk/>
          <pc:sldMk cId="4118426730" sldId="323"/>
        </pc:sldMkLst>
        <pc:picChg chg="add mod">
          <ac:chgData name="Keshav Bhalla" userId="b513160e37541745" providerId="LiveId" clId="{37787FE0-FD9D-4831-8974-8CD4C9BF5556}" dt="2023-11-23T08:37:22.497" v="173" actId="931"/>
          <ac:picMkLst>
            <pc:docMk/>
            <pc:sldMk cId="4118426730" sldId="323"/>
            <ac:picMk id="3" creationId="{82F40151-0EFD-5AAB-4D48-0EEA23AAC1FE}"/>
          </ac:picMkLst>
        </pc:picChg>
      </pc:sldChg>
      <pc:sldChg chg="addSp modSp new ord">
        <pc:chgData name="Keshav Bhalla" userId="b513160e37541745" providerId="LiveId" clId="{37787FE0-FD9D-4831-8974-8CD4C9BF5556}" dt="2023-11-23T08:38:36.390" v="200" actId="931"/>
        <pc:sldMkLst>
          <pc:docMk/>
          <pc:sldMk cId="2574101975" sldId="324"/>
        </pc:sldMkLst>
        <pc:picChg chg="add mod">
          <ac:chgData name="Keshav Bhalla" userId="b513160e37541745" providerId="LiveId" clId="{37787FE0-FD9D-4831-8974-8CD4C9BF5556}" dt="2023-11-23T08:38:36.390" v="200" actId="931"/>
          <ac:picMkLst>
            <pc:docMk/>
            <pc:sldMk cId="2574101975" sldId="324"/>
            <ac:picMk id="3" creationId="{3EED2C79-8F36-B855-924C-F0D06FA84888}"/>
          </ac:picMkLst>
        </pc:picChg>
      </pc:sldChg>
      <pc:sldChg chg="addSp modSp new">
        <pc:chgData name="Keshav Bhalla" userId="b513160e37541745" providerId="LiveId" clId="{37787FE0-FD9D-4831-8974-8CD4C9BF5556}" dt="2023-11-23T08:38:54.108" v="202" actId="931"/>
        <pc:sldMkLst>
          <pc:docMk/>
          <pc:sldMk cId="1188133599" sldId="325"/>
        </pc:sldMkLst>
        <pc:picChg chg="add mod">
          <ac:chgData name="Keshav Bhalla" userId="b513160e37541745" providerId="LiveId" clId="{37787FE0-FD9D-4831-8974-8CD4C9BF5556}" dt="2023-11-23T08:38:54.108" v="202" actId="931"/>
          <ac:picMkLst>
            <pc:docMk/>
            <pc:sldMk cId="1188133599" sldId="325"/>
            <ac:picMk id="3" creationId="{98CC005C-DA9E-9E20-4221-7389F2E185E5}"/>
          </ac:picMkLst>
        </pc:picChg>
      </pc:sldChg>
      <pc:sldChg chg="addSp modSp new">
        <pc:chgData name="Keshav Bhalla" userId="b513160e37541745" providerId="LiveId" clId="{37787FE0-FD9D-4831-8974-8CD4C9BF5556}" dt="2023-11-23T08:39:09.441" v="204" actId="931"/>
        <pc:sldMkLst>
          <pc:docMk/>
          <pc:sldMk cId="2310881632" sldId="326"/>
        </pc:sldMkLst>
        <pc:picChg chg="add mod">
          <ac:chgData name="Keshav Bhalla" userId="b513160e37541745" providerId="LiveId" clId="{37787FE0-FD9D-4831-8974-8CD4C9BF5556}" dt="2023-11-23T08:39:09.441" v="204" actId="931"/>
          <ac:picMkLst>
            <pc:docMk/>
            <pc:sldMk cId="2310881632" sldId="326"/>
            <ac:picMk id="3" creationId="{D43FDE4F-5FC0-6E26-00C4-1A2E30AE45C8}"/>
          </ac:picMkLst>
        </pc:picChg>
      </pc:sldChg>
      <pc:sldChg chg="addSp modSp new">
        <pc:chgData name="Keshav Bhalla" userId="b513160e37541745" providerId="LiveId" clId="{37787FE0-FD9D-4831-8974-8CD4C9BF5556}" dt="2023-11-23T08:39:24.246" v="206" actId="931"/>
        <pc:sldMkLst>
          <pc:docMk/>
          <pc:sldMk cId="3718548686" sldId="327"/>
        </pc:sldMkLst>
        <pc:picChg chg="add mod">
          <ac:chgData name="Keshav Bhalla" userId="b513160e37541745" providerId="LiveId" clId="{37787FE0-FD9D-4831-8974-8CD4C9BF5556}" dt="2023-11-23T08:39:24.246" v="206" actId="931"/>
          <ac:picMkLst>
            <pc:docMk/>
            <pc:sldMk cId="3718548686" sldId="327"/>
            <ac:picMk id="3" creationId="{76D4212D-563B-8FAA-749C-54F38C528510}"/>
          </ac:picMkLst>
        </pc:picChg>
      </pc:sldChg>
      <pc:sldChg chg="addSp modSp new">
        <pc:chgData name="Keshav Bhalla" userId="b513160e37541745" providerId="LiveId" clId="{37787FE0-FD9D-4831-8974-8CD4C9BF5556}" dt="2023-11-23T08:41:30.168" v="208" actId="931"/>
        <pc:sldMkLst>
          <pc:docMk/>
          <pc:sldMk cId="155797028" sldId="328"/>
        </pc:sldMkLst>
        <pc:picChg chg="add mod">
          <ac:chgData name="Keshav Bhalla" userId="b513160e37541745" providerId="LiveId" clId="{37787FE0-FD9D-4831-8974-8CD4C9BF5556}" dt="2023-11-23T08:41:30.168" v="208" actId="931"/>
          <ac:picMkLst>
            <pc:docMk/>
            <pc:sldMk cId="155797028" sldId="328"/>
            <ac:picMk id="3" creationId="{363C9E3E-03F4-60AB-9842-A935932CC422}"/>
          </ac:picMkLst>
        </pc:picChg>
      </pc:sldChg>
      <pc:sldChg chg="addSp modSp new">
        <pc:chgData name="Keshav Bhalla" userId="b513160e37541745" providerId="LiveId" clId="{37787FE0-FD9D-4831-8974-8CD4C9BF5556}" dt="2023-11-23T08:41:45.503" v="210" actId="931"/>
        <pc:sldMkLst>
          <pc:docMk/>
          <pc:sldMk cId="1700541920" sldId="329"/>
        </pc:sldMkLst>
        <pc:picChg chg="add mod">
          <ac:chgData name="Keshav Bhalla" userId="b513160e37541745" providerId="LiveId" clId="{37787FE0-FD9D-4831-8974-8CD4C9BF5556}" dt="2023-11-23T08:41:45.503" v="210" actId="931"/>
          <ac:picMkLst>
            <pc:docMk/>
            <pc:sldMk cId="1700541920" sldId="329"/>
            <ac:picMk id="3" creationId="{B457DDC5-4126-85DA-55F9-E9AE9C011F49}"/>
          </ac:picMkLst>
        </pc:picChg>
      </pc:sldChg>
      <pc:sldChg chg="addSp modSp new">
        <pc:chgData name="Keshav Bhalla" userId="b513160e37541745" providerId="LiveId" clId="{37787FE0-FD9D-4831-8974-8CD4C9BF5556}" dt="2023-11-23T08:42:00.993" v="212" actId="931"/>
        <pc:sldMkLst>
          <pc:docMk/>
          <pc:sldMk cId="1782949395" sldId="330"/>
        </pc:sldMkLst>
        <pc:picChg chg="add mod">
          <ac:chgData name="Keshav Bhalla" userId="b513160e37541745" providerId="LiveId" clId="{37787FE0-FD9D-4831-8974-8CD4C9BF5556}" dt="2023-11-23T08:42:00.993" v="212" actId="931"/>
          <ac:picMkLst>
            <pc:docMk/>
            <pc:sldMk cId="1782949395" sldId="330"/>
            <ac:picMk id="3" creationId="{28D649A1-D519-5AAF-73A5-4139CF24A9F4}"/>
          </ac:picMkLst>
        </pc:picChg>
      </pc:sldChg>
      <pc:sldChg chg="addSp modSp new">
        <pc:chgData name="Keshav Bhalla" userId="b513160e37541745" providerId="LiveId" clId="{37787FE0-FD9D-4831-8974-8CD4C9BF5556}" dt="2023-11-23T08:43:21.317" v="214" actId="931"/>
        <pc:sldMkLst>
          <pc:docMk/>
          <pc:sldMk cId="3095004074" sldId="331"/>
        </pc:sldMkLst>
        <pc:picChg chg="add mod">
          <ac:chgData name="Keshav Bhalla" userId="b513160e37541745" providerId="LiveId" clId="{37787FE0-FD9D-4831-8974-8CD4C9BF5556}" dt="2023-11-23T08:43:21.317" v="214" actId="931"/>
          <ac:picMkLst>
            <pc:docMk/>
            <pc:sldMk cId="3095004074" sldId="331"/>
            <ac:picMk id="3" creationId="{51879DA2-3AB2-9E78-045B-B96D926BB61C}"/>
          </ac:picMkLst>
        </pc:picChg>
      </pc:sldChg>
      <pc:sldChg chg="addSp modSp new">
        <pc:chgData name="Keshav Bhalla" userId="b513160e37541745" providerId="LiveId" clId="{37787FE0-FD9D-4831-8974-8CD4C9BF5556}" dt="2023-11-23T18:24:57.477" v="244" actId="931"/>
        <pc:sldMkLst>
          <pc:docMk/>
          <pc:sldMk cId="194736160" sldId="332"/>
        </pc:sldMkLst>
        <pc:picChg chg="add mod">
          <ac:chgData name="Keshav Bhalla" userId="b513160e37541745" providerId="LiveId" clId="{37787FE0-FD9D-4831-8974-8CD4C9BF5556}" dt="2023-11-23T18:24:57.477" v="244" actId="931"/>
          <ac:picMkLst>
            <pc:docMk/>
            <pc:sldMk cId="194736160" sldId="332"/>
            <ac:picMk id="3" creationId="{836269AE-9A1E-105F-75AE-F74A5A6F81F5}"/>
          </ac:picMkLst>
        </pc:picChg>
      </pc:sldChg>
      <pc:sldChg chg="addSp modSp new">
        <pc:chgData name="Keshav Bhalla" userId="b513160e37541745" providerId="LiveId" clId="{37787FE0-FD9D-4831-8974-8CD4C9BF5556}" dt="2023-11-23T18:25:09.644" v="246" actId="931"/>
        <pc:sldMkLst>
          <pc:docMk/>
          <pc:sldMk cId="4238992501" sldId="333"/>
        </pc:sldMkLst>
        <pc:picChg chg="add mod">
          <ac:chgData name="Keshav Bhalla" userId="b513160e37541745" providerId="LiveId" clId="{37787FE0-FD9D-4831-8974-8CD4C9BF5556}" dt="2023-11-23T18:25:09.644" v="246" actId="931"/>
          <ac:picMkLst>
            <pc:docMk/>
            <pc:sldMk cId="4238992501" sldId="333"/>
            <ac:picMk id="3" creationId="{8CB7E543-432A-160F-D39F-8BE2345384B3}"/>
          </ac:picMkLst>
        </pc:picChg>
      </pc:sldChg>
      <pc:sldChg chg="addSp modSp new">
        <pc:chgData name="Keshav Bhalla" userId="b513160e37541745" providerId="LiveId" clId="{37787FE0-FD9D-4831-8974-8CD4C9BF5556}" dt="2023-11-23T18:25:20.383" v="248" actId="931"/>
        <pc:sldMkLst>
          <pc:docMk/>
          <pc:sldMk cId="3779321746" sldId="334"/>
        </pc:sldMkLst>
        <pc:picChg chg="add mod">
          <ac:chgData name="Keshav Bhalla" userId="b513160e37541745" providerId="LiveId" clId="{37787FE0-FD9D-4831-8974-8CD4C9BF5556}" dt="2023-11-23T18:25:20.383" v="248" actId="931"/>
          <ac:picMkLst>
            <pc:docMk/>
            <pc:sldMk cId="3779321746" sldId="334"/>
            <ac:picMk id="3" creationId="{C59CED30-37CF-D209-B886-C09240F6D0BB}"/>
          </ac:picMkLst>
        </pc:picChg>
      </pc:sldChg>
      <pc:sldChg chg="addSp modSp new">
        <pc:chgData name="Keshav Bhalla" userId="b513160e37541745" providerId="LiveId" clId="{37787FE0-FD9D-4831-8974-8CD4C9BF5556}" dt="2023-11-23T18:25:32.793" v="250" actId="931"/>
        <pc:sldMkLst>
          <pc:docMk/>
          <pc:sldMk cId="1399902621" sldId="335"/>
        </pc:sldMkLst>
        <pc:picChg chg="add mod">
          <ac:chgData name="Keshav Bhalla" userId="b513160e37541745" providerId="LiveId" clId="{37787FE0-FD9D-4831-8974-8CD4C9BF5556}" dt="2023-11-23T18:25:32.793" v="250" actId="931"/>
          <ac:picMkLst>
            <pc:docMk/>
            <pc:sldMk cId="1399902621" sldId="335"/>
            <ac:picMk id="3" creationId="{053FBD0C-706E-625D-6A9B-DDB3C05DBDAE}"/>
          </ac:picMkLst>
        </pc:picChg>
      </pc:sldChg>
      <pc:sldChg chg="addSp modSp new add del">
        <pc:chgData name="Keshav Bhalla" userId="b513160e37541745" providerId="LiveId" clId="{37787FE0-FD9D-4831-8974-8CD4C9BF5556}" dt="2023-11-23T18:26:05.322" v="256" actId="931"/>
        <pc:sldMkLst>
          <pc:docMk/>
          <pc:sldMk cId="20683727" sldId="336"/>
        </pc:sldMkLst>
        <pc:picChg chg="add mod">
          <ac:chgData name="Keshav Bhalla" userId="b513160e37541745" providerId="LiveId" clId="{37787FE0-FD9D-4831-8974-8CD4C9BF5556}" dt="2023-11-23T18:26:05.322" v="256" actId="931"/>
          <ac:picMkLst>
            <pc:docMk/>
            <pc:sldMk cId="20683727" sldId="336"/>
            <ac:picMk id="3" creationId="{BB5E48C3-2B3D-26D5-D5A9-C31B3B111512}"/>
          </ac:picMkLst>
        </pc:picChg>
      </pc:sldChg>
      <pc:sldChg chg="addSp modSp new">
        <pc:chgData name="Keshav Bhalla" userId="b513160e37541745" providerId="LiveId" clId="{37787FE0-FD9D-4831-8974-8CD4C9BF5556}" dt="2023-11-23T18:26:17.292" v="258" actId="931"/>
        <pc:sldMkLst>
          <pc:docMk/>
          <pc:sldMk cId="587810928" sldId="337"/>
        </pc:sldMkLst>
        <pc:picChg chg="add mod">
          <ac:chgData name="Keshav Bhalla" userId="b513160e37541745" providerId="LiveId" clId="{37787FE0-FD9D-4831-8974-8CD4C9BF5556}" dt="2023-11-23T18:26:17.292" v="258" actId="931"/>
          <ac:picMkLst>
            <pc:docMk/>
            <pc:sldMk cId="587810928" sldId="337"/>
            <ac:picMk id="3" creationId="{D4D7EF25-1DBC-3803-546E-A0575792B68A}"/>
          </ac:picMkLst>
        </pc:picChg>
      </pc:sldChg>
      <pc:sldChg chg="addSp modSp new">
        <pc:chgData name="Keshav Bhalla" userId="b513160e37541745" providerId="LiveId" clId="{37787FE0-FD9D-4831-8974-8CD4C9BF5556}" dt="2023-11-23T18:26:32.012" v="260" actId="931"/>
        <pc:sldMkLst>
          <pc:docMk/>
          <pc:sldMk cId="2690248759" sldId="338"/>
        </pc:sldMkLst>
        <pc:picChg chg="add mod">
          <ac:chgData name="Keshav Bhalla" userId="b513160e37541745" providerId="LiveId" clId="{37787FE0-FD9D-4831-8974-8CD4C9BF5556}" dt="2023-11-23T18:26:32.012" v="260" actId="931"/>
          <ac:picMkLst>
            <pc:docMk/>
            <pc:sldMk cId="2690248759" sldId="338"/>
            <ac:picMk id="3" creationId="{54E75044-EBA2-7AEF-C14A-0AE546ABF21C}"/>
          </ac:picMkLst>
        </pc:picChg>
      </pc:sldChg>
      <pc:sldChg chg="addSp modSp new">
        <pc:chgData name="Keshav Bhalla" userId="b513160e37541745" providerId="LiveId" clId="{37787FE0-FD9D-4831-8974-8CD4C9BF5556}" dt="2023-11-23T18:26:45.112" v="262" actId="931"/>
        <pc:sldMkLst>
          <pc:docMk/>
          <pc:sldMk cId="2154195208" sldId="339"/>
        </pc:sldMkLst>
        <pc:picChg chg="add mod">
          <ac:chgData name="Keshav Bhalla" userId="b513160e37541745" providerId="LiveId" clId="{37787FE0-FD9D-4831-8974-8CD4C9BF5556}" dt="2023-11-23T18:26:45.112" v="262" actId="931"/>
          <ac:picMkLst>
            <pc:docMk/>
            <pc:sldMk cId="2154195208" sldId="339"/>
            <ac:picMk id="3" creationId="{28607DC2-EC7D-F893-0DEF-536F1E8AC248}"/>
          </ac:picMkLst>
        </pc:picChg>
      </pc:sldChg>
      <pc:sldChg chg="addSp modSp new">
        <pc:chgData name="Keshav Bhalla" userId="b513160e37541745" providerId="LiveId" clId="{37787FE0-FD9D-4831-8974-8CD4C9BF5556}" dt="2023-11-23T18:26:58.492" v="264" actId="931"/>
        <pc:sldMkLst>
          <pc:docMk/>
          <pc:sldMk cId="1751071935" sldId="340"/>
        </pc:sldMkLst>
        <pc:picChg chg="add mod">
          <ac:chgData name="Keshav Bhalla" userId="b513160e37541745" providerId="LiveId" clId="{37787FE0-FD9D-4831-8974-8CD4C9BF5556}" dt="2023-11-23T18:26:58.492" v="264" actId="931"/>
          <ac:picMkLst>
            <pc:docMk/>
            <pc:sldMk cId="1751071935" sldId="340"/>
            <ac:picMk id="3" creationId="{107E1671-A0AA-8E26-0F5D-A31016EE281D}"/>
          </ac:picMkLst>
        </pc:picChg>
      </pc:sldChg>
      <pc:sldChg chg="addSp modSp new">
        <pc:chgData name="Keshav Bhalla" userId="b513160e37541745" providerId="LiveId" clId="{37787FE0-FD9D-4831-8974-8CD4C9BF5556}" dt="2023-11-23T18:27:15.862" v="266" actId="931"/>
        <pc:sldMkLst>
          <pc:docMk/>
          <pc:sldMk cId="3531503218" sldId="341"/>
        </pc:sldMkLst>
        <pc:picChg chg="add mod">
          <ac:chgData name="Keshav Bhalla" userId="b513160e37541745" providerId="LiveId" clId="{37787FE0-FD9D-4831-8974-8CD4C9BF5556}" dt="2023-11-23T18:27:15.862" v="266" actId="931"/>
          <ac:picMkLst>
            <pc:docMk/>
            <pc:sldMk cId="3531503218" sldId="341"/>
            <ac:picMk id="3" creationId="{8D950C4F-54AB-289B-5204-9859C37D9FEE}"/>
          </ac:picMkLst>
        </pc:picChg>
      </pc:sldChg>
      <pc:sldChg chg="addSp modSp new">
        <pc:chgData name="Keshav Bhalla" userId="b513160e37541745" providerId="LiveId" clId="{37787FE0-FD9D-4831-8974-8CD4C9BF5556}" dt="2023-11-23T18:27:30.122" v="268" actId="931"/>
        <pc:sldMkLst>
          <pc:docMk/>
          <pc:sldMk cId="1565042689" sldId="342"/>
        </pc:sldMkLst>
        <pc:picChg chg="add mod">
          <ac:chgData name="Keshav Bhalla" userId="b513160e37541745" providerId="LiveId" clId="{37787FE0-FD9D-4831-8974-8CD4C9BF5556}" dt="2023-11-23T18:27:30.122" v="268" actId="931"/>
          <ac:picMkLst>
            <pc:docMk/>
            <pc:sldMk cId="1565042689" sldId="342"/>
            <ac:picMk id="3" creationId="{BB371BA0-F340-A42F-083E-0BDC750527B5}"/>
          </ac:picMkLst>
        </pc:picChg>
      </pc:sldChg>
      <pc:sldChg chg="addSp modSp new">
        <pc:chgData name="Keshav Bhalla" userId="b513160e37541745" providerId="LiveId" clId="{37787FE0-FD9D-4831-8974-8CD4C9BF5556}" dt="2023-11-23T18:27:44.942" v="270" actId="931"/>
        <pc:sldMkLst>
          <pc:docMk/>
          <pc:sldMk cId="4136505514" sldId="343"/>
        </pc:sldMkLst>
        <pc:picChg chg="add mod">
          <ac:chgData name="Keshav Bhalla" userId="b513160e37541745" providerId="LiveId" clId="{37787FE0-FD9D-4831-8974-8CD4C9BF5556}" dt="2023-11-23T18:27:44.942" v="270" actId="931"/>
          <ac:picMkLst>
            <pc:docMk/>
            <pc:sldMk cId="4136505514" sldId="343"/>
            <ac:picMk id="3" creationId="{2CCD7662-82B9-CA05-C0C1-5376AE97808D}"/>
          </ac:picMkLst>
        </pc:picChg>
      </pc:sldChg>
      <pc:sldChg chg="addSp modSp new">
        <pc:chgData name="Keshav Bhalla" userId="b513160e37541745" providerId="LiveId" clId="{37787FE0-FD9D-4831-8974-8CD4C9BF5556}" dt="2023-11-23T18:27:59.403" v="272" actId="931"/>
        <pc:sldMkLst>
          <pc:docMk/>
          <pc:sldMk cId="2675734872" sldId="344"/>
        </pc:sldMkLst>
        <pc:picChg chg="add mod">
          <ac:chgData name="Keshav Bhalla" userId="b513160e37541745" providerId="LiveId" clId="{37787FE0-FD9D-4831-8974-8CD4C9BF5556}" dt="2023-11-23T18:27:59.403" v="272" actId="931"/>
          <ac:picMkLst>
            <pc:docMk/>
            <pc:sldMk cId="2675734872" sldId="344"/>
            <ac:picMk id="3" creationId="{593E06B4-8A8F-1BA0-5D77-DA23F783112D}"/>
          </ac:picMkLst>
        </pc:picChg>
      </pc:sldChg>
      <pc:sldChg chg="addSp modSp new">
        <pc:chgData name="Keshav Bhalla" userId="b513160e37541745" providerId="LiveId" clId="{37787FE0-FD9D-4831-8974-8CD4C9BF5556}" dt="2023-11-23T18:28:14.112" v="274" actId="931"/>
        <pc:sldMkLst>
          <pc:docMk/>
          <pc:sldMk cId="1424349046" sldId="345"/>
        </pc:sldMkLst>
        <pc:picChg chg="add mod">
          <ac:chgData name="Keshav Bhalla" userId="b513160e37541745" providerId="LiveId" clId="{37787FE0-FD9D-4831-8974-8CD4C9BF5556}" dt="2023-11-23T18:28:14.112" v="274" actId="931"/>
          <ac:picMkLst>
            <pc:docMk/>
            <pc:sldMk cId="1424349046" sldId="345"/>
            <ac:picMk id="3" creationId="{B89B9BC3-7D7A-081B-201A-C8ED443FEDC3}"/>
          </ac:picMkLst>
        </pc:picChg>
      </pc:sldChg>
      <pc:sldChg chg="addSp modSp new">
        <pc:chgData name="Keshav Bhalla" userId="b513160e37541745" providerId="LiveId" clId="{37787FE0-FD9D-4831-8974-8CD4C9BF5556}" dt="2023-11-23T18:28:34.808" v="276" actId="931"/>
        <pc:sldMkLst>
          <pc:docMk/>
          <pc:sldMk cId="1052973011" sldId="346"/>
        </pc:sldMkLst>
        <pc:picChg chg="add mod">
          <ac:chgData name="Keshav Bhalla" userId="b513160e37541745" providerId="LiveId" clId="{37787FE0-FD9D-4831-8974-8CD4C9BF5556}" dt="2023-11-23T18:28:34.808" v="276" actId="931"/>
          <ac:picMkLst>
            <pc:docMk/>
            <pc:sldMk cId="1052973011" sldId="346"/>
            <ac:picMk id="3" creationId="{6699E1BB-62D5-F223-8761-C98F373196BE}"/>
          </ac:picMkLst>
        </pc:picChg>
      </pc:sldChg>
      <pc:sldChg chg="addSp delSp modSp new mod">
        <pc:chgData name="Keshav Bhalla" userId="b513160e37541745" providerId="LiveId" clId="{37787FE0-FD9D-4831-8974-8CD4C9BF5556}" dt="2023-11-23T18:29:17.013" v="281" actId="931"/>
        <pc:sldMkLst>
          <pc:docMk/>
          <pc:sldMk cId="4132078512" sldId="347"/>
        </pc:sldMkLst>
        <pc:picChg chg="add del mod">
          <ac:chgData name="Keshav Bhalla" userId="b513160e37541745" providerId="LiveId" clId="{37787FE0-FD9D-4831-8974-8CD4C9BF5556}" dt="2023-11-23T18:28:55.072" v="279" actId="21"/>
          <ac:picMkLst>
            <pc:docMk/>
            <pc:sldMk cId="4132078512" sldId="347"/>
            <ac:picMk id="3" creationId="{0A0DCA4A-6037-EFC3-3F4D-DAD1743D0AB7}"/>
          </ac:picMkLst>
        </pc:picChg>
        <pc:picChg chg="add mod">
          <ac:chgData name="Keshav Bhalla" userId="b513160e37541745" providerId="LiveId" clId="{37787FE0-FD9D-4831-8974-8CD4C9BF5556}" dt="2023-11-23T18:29:04.222" v="280" actId="931"/>
          <ac:picMkLst>
            <pc:docMk/>
            <pc:sldMk cId="4132078512" sldId="347"/>
            <ac:picMk id="5" creationId="{588813DA-0675-3DAF-BE35-DD94BCF45E4D}"/>
          </ac:picMkLst>
        </pc:picChg>
        <pc:picChg chg="add mod">
          <ac:chgData name="Keshav Bhalla" userId="b513160e37541745" providerId="LiveId" clId="{37787FE0-FD9D-4831-8974-8CD4C9BF5556}" dt="2023-11-23T18:29:17.013" v="281" actId="931"/>
          <ac:picMkLst>
            <pc:docMk/>
            <pc:sldMk cId="4132078512" sldId="347"/>
            <ac:picMk id="7" creationId="{F55F05EE-8D40-42FF-8F0A-7B3D10AA65EF}"/>
          </ac:picMkLst>
        </pc:picChg>
      </pc:sldChg>
      <pc:sldChg chg="addSp modSp new">
        <pc:chgData name="Keshav Bhalla" userId="b513160e37541745" providerId="LiveId" clId="{37787FE0-FD9D-4831-8974-8CD4C9BF5556}" dt="2023-11-23T18:29:42.968" v="283" actId="931"/>
        <pc:sldMkLst>
          <pc:docMk/>
          <pc:sldMk cId="762918869" sldId="348"/>
        </pc:sldMkLst>
        <pc:picChg chg="add mod">
          <ac:chgData name="Keshav Bhalla" userId="b513160e37541745" providerId="LiveId" clId="{37787FE0-FD9D-4831-8974-8CD4C9BF5556}" dt="2023-11-23T18:29:42.968" v="283" actId="931"/>
          <ac:picMkLst>
            <pc:docMk/>
            <pc:sldMk cId="762918869" sldId="348"/>
            <ac:picMk id="3" creationId="{602123A1-D9CB-149D-0A16-760B68D20E30}"/>
          </ac:picMkLst>
        </pc:picChg>
      </pc:sldChg>
      <pc:sldChg chg="addSp modSp new">
        <pc:chgData name="Keshav Bhalla" userId="b513160e37541745" providerId="LiveId" clId="{37787FE0-FD9D-4831-8974-8CD4C9BF5556}" dt="2023-11-23T18:30:00.592" v="285" actId="931"/>
        <pc:sldMkLst>
          <pc:docMk/>
          <pc:sldMk cId="1192387989" sldId="349"/>
        </pc:sldMkLst>
        <pc:picChg chg="add mod">
          <ac:chgData name="Keshav Bhalla" userId="b513160e37541745" providerId="LiveId" clId="{37787FE0-FD9D-4831-8974-8CD4C9BF5556}" dt="2023-11-23T18:30:00.592" v="285" actId="931"/>
          <ac:picMkLst>
            <pc:docMk/>
            <pc:sldMk cId="1192387989" sldId="349"/>
            <ac:picMk id="3" creationId="{C4EAF567-3260-C90E-2E7C-B8A4E5752EDD}"/>
          </ac:picMkLst>
        </pc:picChg>
      </pc:sldChg>
      <pc:sldChg chg="modSp new mod">
        <pc:chgData name="Keshav Bhalla" userId="b513160e37541745" providerId="LiveId" clId="{37787FE0-FD9D-4831-8974-8CD4C9BF5556}" dt="2023-11-24T09:44:38.015" v="349" actId="20577"/>
        <pc:sldMkLst>
          <pc:docMk/>
          <pc:sldMk cId="2144925636" sldId="350"/>
        </pc:sldMkLst>
        <pc:spChg chg="mod">
          <ac:chgData name="Keshav Bhalla" userId="b513160e37541745" providerId="LiveId" clId="{37787FE0-FD9D-4831-8974-8CD4C9BF5556}" dt="2023-11-24T09:42:14.122" v="305" actId="20577"/>
          <ac:spMkLst>
            <pc:docMk/>
            <pc:sldMk cId="2144925636" sldId="350"/>
            <ac:spMk id="2" creationId="{CC716CEC-5ECB-F01E-A2B8-4574DE0173A0}"/>
          </ac:spMkLst>
        </pc:spChg>
        <pc:spChg chg="mod">
          <ac:chgData name="Keshav Bhalla" userId="b513160e37541745" providerId="LiveId" clId="{37787FE0-FD9D-4831-8974-8CD4C9BF5556}" dt="2023-11-24T09:44:38.015" v="349" actId="20577"/>
          <ac:spMkLst>
            <pc:docMk/>
            <pc:sldMk cId="2144925636" sldId="350"/>
            <ac:spMk id="3" creationId="{49E4E66D-514B-838A-2D3E-7EA4D0B6F7F6}"/>
          </ac:spMkLst>
        </pc:spChg>
      </pc:sldChg>
      <pc:sldChg chg="new del">
        <pc:chgData name="Keshav Bhalla" userId="b513160e37541745" providerId="LiveId" clId="{37787FE0-FD9D-4831-8974-8CD4C9BF5556}" dt="2023-11-24T09:41:53.886" v="287" actId="2696"/>
        <pc:sldMkLst>
          <pc:docMk/>
          <pc:sldMk cId="2326762893" sldId="350"/>
        </pc:sldMkLst>
      </pc:sldChg>
    </pc:docChg>
  </pc:docChgLst>
  <pc:docChgLst>
    <pc:chgData name="Keshav Bhalla" userId="b513160e37541745" providerId="LiveId" clId="{72B427B5-4243-48E5-903D-3889D5ADBE75}"/>
    <pc:docChg chg="undo redo custSel addSld delSld modSld sldOrd modShowInfo">
      <pc:chgData name="Keshav Bhalla" userId="b513160e37541745" providerId="LiveId" clId="{72B427B5-4243-48E5-903D-3889D5ADBE75}" dt="2023-10-16T06:57:45.228" v="7005" actId="20577"/>
      <pc:docMkLst>
        <pc:docMk/>
      </pc:docMkLst>
      <pc:sldChg chg="modSp mod">
        <pc:chgData name="Keshav Bhalla" userId="b513160e37541745" providerId="LiveId" clId="{72B427B5-4243-48E5-903D-3889D5ADBE75}" dt="2023-10-16T06:57:45.228" v="7005" actId="20577"/>
        <pc:sldMkLst>
          <pc:docMk/>
          <pc:sldMk cId="0" sldId="268"/>
        </pc:sldMkLst>
        <pc:spChg chg="mod">
          <ac:chgData name="Keshav Bhalla" userId="b513160e37541745" providerId="LiveId" clId="{72B427B5-4243-48E5-903D-3889D5ADBE75}" dt="2023-10-10T18:10:22.285" v="5100" actId="2711"/>
          <ac:spMkLst>
            <pc:docMk/>
            <pc:sldMk cId="0" sldId="268"/>
            <ac:spMk id="4" creationId="{00000000-0000-0000-0000-000000000000}"/>
          </ac:spMkLst>
        </pc:spChg>
        <pc:spChg chg="mod">
          <ac:chgData name="Keshav Bhalla" userId="b513160e37541745" providerId="LiveId" clId="{72B427B5-4243-48E5-903D-3889D5ADBE75}" dt="2023-10-16T06:57:45.228" v="7005" actId="20577"/>
          <ac:spMkLst>
            <pc:docMk/>
            <pc:sldMk cId="0" sldId="268"/>
            <ac:spMk id="6" creationId="{39596CC0-0544-9FD2-7AFD-B23ECB7AE8F4}"/>
          </ac:spMkLst>
        </pc:spChg>
      </pc:sldChg>
      <pc:sldChg chg="addSp modSp mod">
        <pc:chgData name="Keshav Bhalla" userId="b513160e37541745" providerId="LiveId" clId="{72B427B5-4243-48E5-903D-3889D5ADBE75}" dt="2023-10-11T03:48:15.457" v="5128" actId="123"/>
        <pc:sldMkLst>
          <pc:docMk/>
          <pc:sldMk cId="0" sldId="271"/>
        </pc:sldMkLst>
        <pc:spChg chg="mod">
          <ac:chgData name="Keshav Bhalla" userId="b513160e37541745" providerId="LiveId" clId="{72B427B5-4243-48E5-903D-3889D5ADBE75}" dt="2023-10-11T03:48:15.457" v="5128" actId="123"/>
          <ac:spMkLst>
            <pc:docMk/>
            <pc:sldMk cId="0" sldId="271"/>
            <ac:spMk id="3" creationId="{00000000-0000-0000-0000-000000000000}"/>
          </ac:spMkLst>
        </pc:spChg>
        <pc:picChg chg="add mod">
          <ac:chgData name="Keshav Bhalla" userId="b513160e37541745" providerId="LiveId" clId="{72B427B5-4243-48E5-903D-3889D5ADBE75}" dt="2023-09-29T05:27:51.293" v="968" actId="14100"/>
          <ac:picMkLst>
            <pc:docMk/>
            <pc:sldMk cId="0" sldId="271"/>
            <ac:picMk id="5" creationId="{481B20EE-20E4-D9FB-EE93-74A5913D6C23}"/>
          </ac:picMkLst>
        </pc:picChg>
      </pc:sldChg>
      <pc:sldChg chg="addSp modSp mod">
        <pc:chgData name="Keshav Bhalla" userId="b513160e37541745" providerId="LiveId" clId="{72B427B5-4243-48E5-903D-3889D5ADBE75}" dt="2023-10-11T04:35:35.950" v="6999" actId="12"/>
        <pc:sldMkLst>
          <pc:docMk/>
          <pc:sldMk cId="0" sldId="272"/>
        </pc:sldMkLst>
        <pc:spChg chg="mod">
          <ac:chgData name="Keshav Bhalla" userId="b513160e37541745" providerId="LiveId" clId="{72B427B5-4243-48E5-903D-3889D5ADBE75}" dt="2023-10-11T04:35:35.950" v="6999" actId="12"/>
          <ac:spMkLst>
            <pc:docMk/>
            <pc:sldMk cId="0" sldId="272"/>
            <ac:spMk id="3" creationId="{00000000-0000-0000-0000-000000000000}"/>
          </ac:spMkLst>
        </pc:spChg>
        <pc:picChg chg="add mod">
          <ac:chgData name="Keshav Bhalla" userId="b513160e37541745" providerId="LiveId" clId="{72B427B5-4243-48E5-903D-3889D5ADBE75}" dt="2023-09-29T15:53:32.460" v="4072" actId="1076"/>
          <ac:picMkLst>
            <pc:docMk/>
            <pc:sldMk cId="0" sldId="272"/>
            <ac:picMk id="5" creationId="{51F0D5FA-E60E-FED2-91A0-B5939F32067A}"/>
          </ac:picMkLst>
        </pc:picChg>
        <pc:picChg chg="add mod">
          <ac:chgData name="Keshav Bhalla" userId="b513160e37541745" providerId="LiveId" clId="{72B427B5-4243-48E5-903D-3889D5ADBE75}" dt="2023-09-29T15:53:34.120" v="4073" actId="1076"/>
          <ac:picMkLst>
            <pc:docMk/>
            <pc:sldMk cId="0" sldId="272"/>
            <ac:picMk id="7" creationId="{A62F8481-63CF-DFD3-80D2-BE632A3B52EF}"/>
          </ac:picMkLst>
        </pc:picChg>
      </pc:sldChg>
      <pc:sldChg chg="modSp mod">
        <pc:chgData name="Keshav Bhalla" userId="b513160e37541745" providerId="LiveId" clId="{72B427B5-4243-48E5-903D-3889D5ADBE75}" dt="2023-10-11T03:48:22.533" v="5129" actId="123"/>
        <pc:sldMkLst>
          <pc:docMk/>
          <pc:sldMk cId="0" sldId="273"/>
        </pc:sldMkLst>
        <pc:spChg chg="mod">
          <ac:chgData name="Keshav Bhalla" userId="b513160e37541745" providerId="LiveId" clId="{72B427B5-4243-48E5-903D-3889D5ADBE75}" dt="2023-10-11T03:48:22.533" v="5129" actId="123"/>
          <ac:spMkLst>
            <pc:docMk/>
            <pc:sldMk cId="0" sldId="273"/>
            <ac:spMk id="3" creationId="{00000000-0000-0000-0000-000000000000}"/>
          </ac:spMkLst>
        </pc:spChg>
      </pc:sldChg>
      <pc:sldChg chg="addSp delSp modSp mod">
        <pc:chgData name="Keshav Bhalla" userId="b513160e37541745" providerId="LiveId" clId="{72B427B5-4243-48E5-903D-3889D5ADBE75}" dt="2023-10-11T03:59:00.725" v="6089" actId="20577"/>
        <pc:sldMkLst>
          <pc:docMk/>
          <pc:sldMk cId="0" sldId="274"/>
        </pc:sldMkLst>
        <pc:spChg chg="mod">
          <ac:chgData name="Keshav Bhalla" userId="b513160e37541745" providerId="LiveId" clId="{72B427B5-4243-48E5-903D-3889D5ADBE75}" dt="2023-10-11T03:59:00.725" v="6089" actId="20577"/>
          <ac:spMkLst>
            <pc:docMk/>
            <pc:sldMk cId="0" sldId="274"/>
            <ac:spMk id="3" creationId="{00000000-0000-0000-0000-000000000000}"/>
          </ac:spMkLst>
        </pc:spChg>
        <pc:picChg chg="add del mod">
          <ac:chgData name="Keshav Bhalla" userId="b513160e37541745" providerId="LiveId" clId="{72B427B5-4243-48E5-903D-3889D5ADBE75}" dt="2023-10-11T03:55:56.515" v="5642" actId="21"/>
          <ac:picMkLst>
            <pc:docMk/>
            <pc:sldMk cId="0" sldId="274"/>
            <ac:picMk id="5" creationId="{FCF29F56-0405-CAC7-B038-80A7588C247C}"/>
          </ac:picMkLst>
        </pc:picChg>
      </pc:sldChg>
      <pc:sldChg chg="addSp delSp modSp mod">
        <pc:chgData name="Keshav Bhalla" userId="b513160e37541745" providerId="LiveId" clId="{72B427B5-4243-48E5-903D-3889D5ADBE75}" dt="2023-10-09T06:51:16.926" v="4075" actId="931"/>
        <pc:sldMkLst>
          <pc:docMk/>
          <pc:sldMk cId="0" sldId="275"/>
        </pc:sldMkLst>
        <pc:spChg chg="del mod">
          <ac:chgData name="Keshav Bhalla" userId="b513160e37541745" providerId="LiveId" clId="{72B427B5-4243-48E5-903D-3889D5ADBE75}" dt="2023-09-29T08:37:47.752" v="2951"/>
          <ac:spMkLst>
            <pc:docMk/>
            <pc:sldMk cId="0" sldId="275"/>
            <ac:spMk id="3" creationId="{00000000-0000-0000-0000-000000000000}"/>
          </ac:spMkLst>
        </pc:spChg>
        <pc:picChg chg="add mod">
          <ac:chgData name="Keshav Bhalla" userId="b513160e37541745" providerId="LiveId" clId="{72B427B5-4243-48E5-903D-3889D5ADBE75}" dt="2023-10-09T06:51:16.926" v="4075" actId="931"/>
          <ac:picMkLst>
            <pc:docMk/>
            <pc:sldMk cId="0" sldId="275"/>
            <ac:picMk id="4" creationId="{36C09D5E-A730-A368-21FD-151C5B46139C}"/>
          </ac:picMkLst>
        </pc:picChg>
        <pc:picChg chg="add del mod">
          <ac:chgData name="Keshav Bhalla" userId="b513160e37541745" providerId="LiveId" clId="{72B427B5-4243-48E5-903D-3889D5ADBE75}" dt="2023-10-09T06:48:42.209" v="4074" actId="21"/>
          <ac:picMkLst>
            <pc:docMk/>
            <pc:sldMk cId="0" sldId="275"/>
            <ac:picMk id="5" creationId="{F87E2B88-C358-6E7E-6478-340643953ECC}"/>
          </ac:picMkLst>
        </pc:picChg>
      </pc:sldChg>
      <pc:sldChg chg="modSp mod">
        <pc:chgData name="Keshav Bhalla" userId="b513160e37541745" providerId="LiveId" clId="{72B427B5-4243-48E5-903D-3889D5ADBE75}" dt="2023-10-10T18:11:32.856" v="5103" actId="113"/>
        <pc:sldMkLst>
          <pc:docMk/>
          <pc:sldMk cId="0" sldId="277"/>
        </pc:sldMkLst>
        <pc:spChg chg="mod">
          <ac:chgData name="Keshav Bhalla" userId="b513160e37541745" providerId="LiveId" clId="{72B427B5-4243-48E5-903D-3889D5ADBE75}" dt="2023-10-10T18:11:32.856" v="5103" actId="113"/>
          <ac:spMkLst>
            <pc:docMk/>
            <pc:sldMk cId="0" sldId="277"/>
            <ac:spMk id="3" creationId="{00000000-0000-0000-0000-000000000000}"/>
          </ac:spMkLst>
        </pc:spChg>
      </pc:sldChg>
      <pc:sldChg chg="modSp mod">
        <pc:chgData name="Keshav Bhalla" userId="b513160e37541745" providerId="LiveId" clId="{72B427B5-4243-48E5-903D-3889D5ADBE75}" dt="2023-10-09T07:18:42.613" v="5008" actId="20577"/>
        <pc:sldMkLst>
          <pc:docMk/>
          <pc:sldMk cId="0" sldId="278"/>
        </pc:sldMkLst>
        <pc:spChg chg="mod">
          <ac:chgData name="Keshav Bhalla" userId="b513160e37541745" providerId="LiveId" clId="{72B427B5-4243-48E5-903D-3889D5ADBE75}" dt="2023-10-09T07:18:42.613" v="5008" actId="20577"/>
          <ac:spMkLst>
            <pc:docMk/>
            <pc:sldMk cId="0" sldId="278"/>
            <ac:spMk id="3" creationId="{00000000-0000-0000-0000-000000000000}"/>
          </ac:spMkLst>
        </pc:spChg>
      </pc:sldChg>
      <pc:sldChg chg="modSp mod">
        <pc:chgData name="Keshav Bhalla" userId="b513160e37541745" providerId="LiveId" clId="{72B427B5-4243-48E5-903D-3889D5ADBE75}" dt="2023-10-09T07:01:53.779" v="4184" actId="20577"/>
        <pc:sldMkLst>
          <pc:docMk/>
          <pc:sldMk cId="0" sldId="279"/>
        </pc:sldMkLst>
        <pc:spChg chg="mod">
          <ac:chgData name="Keshav Bhalla" userId="b513160e37541745" providerId="LiveId" clId="{72B427B5-4243-48E5-903D-3889D5ADBE75}" dt="2023-10-09T07:01:53.779" v="4184" actId="20577"/>
          <ac:spMkLst>
            <pc:docMk/>
            <pc:sldMk cId="0" sldId="279"/>
            <ac:spMk id="3" creationId="{00000000-0000-0000-0000-000000000000}"/>
          </ac:spMkLst>
        </pc:spChg>
      </pc:sldChg>
      <pc:sldChg chg="addSp delSp modSp new del mod">
        <pc:chgData name="Keshav Bhalla" userId="b513160e37541745" providerId="LiveId" clId="{72B427B5-4243-48E5-903D-3889D5ADBE75}" dt="2023-10-09T07:20:10.444" v="5009" actId="2696"/>
        <pc:sldMkLst>
          <pc:docMk/>
          <pc:sldMk cId="3785239220" sldId="280"/>
        </pc:sldMkLst>
        <pc:picChg chg="add del mod">
          <ac:chgData name="Keshav Bhalla" userId="b513160e37541745" providerId="LiveId" clId="{72B427B5-4243-48E5-903D-3889D5ADBE75}" dt="2023-10-09T06:51:23.799" v="4076" actId="478"/>
          <ac:picMkLst>
            <pc:docMk/>
            <pc:sldMk cId="3785239220" sldId="280"/>
            <ac:picMk id="3" creationId="{089D3E28-BEF3-4297-EB99-3F2BE55DC44E}"/>
          </ac:picMkLst>
        </pc:picChg>
      </pc:sldChg>
      <pc:sldChg chg="addSp modSp new">
        <pc:chgData name="Keshav Bhalla" userId="b513160e37541745" providerId="LiveId" clId="{72B427B5-4243-48E5-903D-3889D5ADBE75}" dt="2023-09-29T08:39:02.817" v="2959" actId="931"/>
        <pc:sldMkLst>
          <pc:docMk/>
          <pc:sldMk cId="2294147060" sldId="281"/>
        </pc:sldMkLst>
        <pc:picChg chg="add mod">
          <ac:chgData name="Keshav Bhalla" userId="b513160e37541745" providerId="LiveId" clId="{72B427B5-4243-48E5-903D-3889D5ADBE75}" dt="2023-09-29T08:39:02.817" v="2959" actId="931"/>
          <ac:picMkLst>
            <pc:docMk/>
            <pc:sldMk cId="2294147060" sldId="281"/>
            <ac:picMk id="3" creationId="{DF07439D-E69C-B46D-D826-189B5625EFAA}"/>
          </ac:picMkLst>
        </pc:picChg>
      </pc:sldChg>
      <pc:sldChg chg="addSp modSp new">
        <pc:chgData name="Keshav Bhalla" userId="b513160e37541745" providerId="LiveId" clId="{72B427B5-4243-48E5-903D-3889D5ADBE75}" dt="2023-09-29T08:39:30.953" v="2961" actId="931"/>
        <pc:sldMkLst>
          <pc:docMk/>
          <pc:sldMk cId="3490800239" sldId="282"/>
        </pc:sldMkLst>
        <pc:picChg chg="add mod">
          <ac:chgData name="Keshav Bhalla" userId="b513160e37541745" providerId="LiveId" clId="{72B427B5-4243-48E5-903D-3889D5ADBE75}" dt="2023-09-29T08:39:30.953" v="2961" actId="931"/>
          <ac:picMkLst>
            <pc:docMk/>
            <pc:sldMk cId="3490800239" sldId="282"/>
            <ac:picMk id="3" creationId="{B036F459-697A-A0CB-147C-88940F40A2C7}"/>
          </ac:picMkLst>
        </pc:picChg>
      </pc:sldChg>
      <pc:sldChg chg="addSp delSp modSp new del mod">
        <pc:chgData name="Keshav Bhalla" userId="b513160e37541745" providerId="LiveId" clId="{72B427B5-4243-48E5-903D-3889D5ADBE75}" dt="2023-10-11T04:03:51.265" v="6152" actId="2696"/>
        <pc:sldMkLst>
          <pc:docMk/>
          <pc:sldMk cId="1001523926" sldId="283"/>
        </pc:sldMkLst>
        <pc:picChg chg="add del mod">
          <ac:chgData name="Keshav Bhalla" userId="b513160e37541745" providerId="LiveId" clId="{72B427B5-4243-48E5-903D-3889D5ADBE75}" dt="2023-09-29T08:40:50.479" v="2964" actId="21"/>
          <ac:picMkLst>
            <pc:docMk/>
            <pc:sldMk cId="1001523926" sldId="283"/>
            <ac:picMk id="3" creationId="{59211A4B-F77D-9B3A-28A2-F22BA67FC7A2}"/>
          </ac:picMkLst>
        </pc:picChg>
        <pc:picChg chg="add mod">
          <ac:chgData name="Keshav Bhalla" userId="b513160e37541745" providerId="LiveId" clId="{72B427B5-4243-48E5-903D-3889D5ADBE75}" dt="2023-09-29T08:41:02.517" v="2965" actId="931"/>
          <ac:picMkLst>
            <pc:docMk/>
            <pc:sldMk cId="1001523926" sldId="283"/>
            <ac:picMk id="5" creationId="{D04752F3-66D2-E246-EB65-8F8D5719C0F5}"/>
          </ac:picMkLst>
        </pc:picChg>
      </pc:sldChg>
      <pc:sldChg chg="addSp delSp modSp new del mod ord">
        <pc:chgData name="Keshav Bhalla" userId="b513160e37541745" providerId="LiveId" clId="{72B427B5-4243-48E5-903D-3889D5ADBE75}" dt="2023-10-11T04:04:07.364" v="6154" actId="2696"/>
        <pc:sldMkLst>
          <pc:docMk/>
          <pc:sldMk cId="3790312818" sldId="284"/>
        </pc:sldMkLst>
        <pc:picChg chg="add del mod">
          <ac:chgData name="Keshav Bhalla" userId="b513160e37541745" providerId="LiveId" clId="{72B427B5-4243-48E5-903D-3889D5ADBE75}" dt="2023-09-29T08:41:52.060" v="2970" actId="21"/>
          <ac:picMkLst>
            <pc:docMk/>
            <pc:sldMk cId="3790312818" sldId="284"/>
            <ac:picMk id="3" creationId="{DC514F9A-6347-FCE2-5330-0A7928B043B4}"/>
          </ac:picMkLst>
        </pc:picChg>
        <pc:picChg chg="add mod">
          <ac:chgData name="Keshav Bhalla" userId="b513160e37541745" providerId="LiveId" clId="{72B427B5-4243-48E5-903D-3889D5ADBE75}" dt="2023-09-29T08:42:08.803" v="2973" actId="931"/>
          <ac:picMkLst>
            <pc:docMk/>
            <pc:sldMk cId="3790312818" sldId="284"/>
            <ac:picMk id="5" creationId="{9E855CCC-C3A3-9911-2E58-2E5CA97A4327}"/>
          </ac:picMkLst>
        </pc:picChg>
      </pc:sldChg>
      <pc:sldChg chg="addSp modSp new del">
        <pc:chgData name="Keshav Bhalla" userId="b513160e37541745" providerId="LiveId" clId="{72B427B5-4243-48E5-903D-3889D5ADBE75}" dt="2023-10-11T04:03:59.140" v="6153" actId="2696"/>
        <pc:sldMkLst>
          <pc:docMk/>
          <pc:sldMk cId="644701123" sldId="285"/>
        </pc:sldMkLst>
        <pc:picChg chg="add mod">
          <ac:chgData name="Keshav Bhalla" userId="b513160e37541745" providerId="LiveId" clId="{72B427B5-4243-48E5-903D-3889D5ADBE75}" dt="2023-09-29T08:41:42.915" v="2969" actId="931"/>
          <ac:picMkLst>
            <pc:docMk/>
            <pc:sldMk cId="644701123" sldId="285"/>
            <ac:picMk id="3" creationId="{BE4BA43A-5D8D-272B-8D47-87ECCC5A1C40}"/>
          </ac:picMkLst>
        </pc:picChg>
      </pc:sldChg>
      <pc:sldChg chg="addSp modSp new">
        <pc:chgData name="Keshav Bhalla" userId="b513160e37541745" providerId="LiveId" clId="{72B427B5-4243-48E5-903D-3889D5ADBE75}" dt="2023-09-29T08:42:34.385" v="2975" actId="931"/>
        <pc:sldMkLst>
          <pc:docMk/>
          <pc:sldMk cId="2509416585" sldId="286"/>
        </pc:sldMkLst>
        <pc:picChg chg="add mod">
          <ac:chgData name="Keshav Bhalla" userId="b513160e37541745" providerId="LiveId" clId="{72B427B5-4243-48E5-903D-3889D5ADBE75}" dt="2023-09-29T08:42:34.385" v="2975" actId="931"/>
          <ac:picMkLst>
            <pc:docMk/>
            <pc:sldMk cId="2509416585" sldId="286"/>
            <ac:picMk id="3" creationId="{51246143-9D9D-DF6D-6203-85BCFB979701}"/>
          </ac:picMkLst>
        </pc:picChg>
      </pc:sldChg>
      <pc:sldChg chg="addSp modSp new">
        <pc:chgData name="Keshav Bhalla" userId="b513160e37541745" providerId="LiveId" clId="{72B427B5-4243-48E5-903D-3889D5ADBE75}" dt="2023-09-29T08:42:53.312" v="2977" actId="931"/>
        <pc:sldMkLst>
          <pc:docMk/>
          <pc:sldMk cId="2947711313" sldId="287"/>
        </pc:sldMkLst>
        <pc:picChg chg="add mod">
          <ac:chgData name="Keshav Bhalla" userId="b513160e37541745" providerId="LiveId" clId="{72B427B5-4243-48E5-903D-3889D5ADBE75}" dt="2023-09-29T08:42:53.312" v="2977" actId="931"/>
          <ac:picMkLst>
            <pc:docMk/>
            <pc:sldMk cId="2947711313" sldId="287"/>
            <ac:picMk id="3" creationId="{36E26FE3-B76C-B4AB-37F4-2CF278BFA499}"/>
          </ac:picMkLst>
        </pc:picChg>
      </pc:sldChg>
      <pc:sldChg chg="addSp delSp modSp new">
        <pc:chgData name="Keshav Bhalla" userId="b513160e37541745" providerId="LiveId" clId="{72B427B5-4243-48E5-903D-3889D5ADBE75}" dt="2023-10-11T04:14:06.843" v="6187" actId="931"/>
        <pc:sldMkLst>
          <pc:docMk/>
          <pc:sldMk cId="3723566052" sldId="288"/>
        </pc:sldMkLst>
        <pc:picChg chg="add mod">
          <ac:chgData name="Keshav Bhalla" userId="b513160e37541745" providerId="LiveId" clId="{72B427B5-4243-48E5-903D-3889D5ADBE75}" dt="2023-09-29T08:43:10.705" v="2979" actId="931"/>
          <ac:picMkLst>
            <pc:docMk/>
            <pc:sldMk cId="3723566052" sldId="288"/>
            <ac:picMk id="3" creationId="{DAFACA24-FA07-159A-3A69-A173A384F347}"/>
          </ac:picMkLst>
        </pc:picChg>
        <pc:picChg chg="add del mod">
          <ac:chgData name="Keshav Bhalla" userId="b513160e37541745" providerId="LiveId" clId="{72B427B5-4243-48E5-903D-3889D5ADBE75}" dt="2023-10-11T04:14:06.843" v="6187" actId="931"/>
          <ac:picMkLst>
            <pc:docMk/>
            <pc:sldMk cId="3723566052" sldId="288"/>
            <ac:picMk id="4" creationId="{DEFAA70A-77C7-0CEA-EF00-30D3224C5849}"/>
          </ac:picMkLst>
        </pc:picChg>
      </pc:sldChg>
      <pc:sldChg chg="addSp modSp new">
        <pc:chgData name="Keshav Bhalla" userId="b513160e37541745" providerId="LiveId" clId="{72B427B5-4243-48E5-903D-3889D5ADBE75}" dt="2023-09-29T08:43:23.524" v="2981" actId="931"/>
        <pc:sldMkLst>
          <pc:docMk/>
          <pc:sldMk cId="376969832" sldId="289"/>
        </pc:sldMkLst>
        <pc:picChg chg="add mod">
          <ac:chgData name="Keshav Bhalla" userId="b513160e37541745" providerId="LiveId" clId="{72B427B5-4243-48E5-903D-3889D5ADBE75}" dt="2023-09-29T08:43:23.524" v="2981" actId="931"/>
          <ac:picMkLst>
            <pc:docMk/>
            <pc:sldMk cId="376969832" sldId="289"/>
            <ac:picMk id="3" creationId="{8C81FAD8-B1E5-F1B2-95CD-81AAD2FA003B}"/>
          </ac:picMkLst>
        </pc:picChg>
      </pc:sldChg>
      <pc:sldChg chg="addSp modSp new">
        <pc:chgData name="Keshav Bhalla" userId="b513160e37541745" providerId="LiveId" clId="{72B427B5-4243-48E5-903D-3889D5ADBE75}" dt="2023-09-29T08:43:59.960" v="2983" actId="931"/>
        <pc:sldMkLst>
          <pc:docMk/>
          <pc:sldMk cId="2638864908" sldId="290"/>
        </pc:sldMkLst>
        <pc:picChg chg="add mod">
          <ac:chgData name="Keshav Bhalla" userId="b513160e37541745" providerId="LiveId" clId="{72B427B5-4243-48E5-903D-3889D5ADBE75}" dt="2023-09-29T08:43:59.960" v="2983" actId="931"/>
          <ac:picMkLst>
            <pc:docMk/>
            <pc:sldMk cId="2638864908" sldId="290"/>
            <ac:picMk id="3" creationId="{36EA569E-870D-8EA8-24E6-ADFD7D79D8F0}"/>
          </ac:picMkLst>
        </pc:picChg>
      </pc:sldChg>
      <pc:sldChg chg="addSp modSp new">
        <pc:chgData name="Keshav Bhalla" userId="b513160e37541745" providerId="LiveId" clId="{72B427B5-4243-48E5-903D-3889D5ADBE75}" dt="2023-09-29T08:44:15.789" v="2985" actId="931"/>
        <pc:sldMkLst>
          <pc:docMk/>
          <pc:sldMk cId="2610820213" sldId="291"/>
        </pc:sldMkLst>
        <pc:picChg chg="add mod">
          <ac:chgData name="Keshav Bhalla" userId="b513160e37541745" providerId="LiveId" clId="{72B427B5-4243-48E5-903D-3889D5ADBE75}" dt="2023-09-29T08:44:15.789" v="2985" actId="931"/>
          <ac:picMkLst>
            <pc:docMk/>
            <pc:sldMk cId="2610820213" sldId="291"/>
            <ac:picMk id="3" creationId="{5531842C-3428-7B4C-FE0D-D5A3D4B72D34}"/>
          </ac:picMkLst>
        </pc:picChg>
      </pc:sldChg>
      <pc:sldChg chg="addSp modSp new">
        <pc:chgData name="Keshav Bhalla" userId="b513160e37541745" providerId="LiveId" clId="{72B427B5-4243-48E5-903D-3889D5ADBE75}" dt="2023-09-29T08:45:27.414" v="2988" actId="931"/>
        <pc:sldMkLst>
          <pc:docMk/>
          <pc:sldMk cId="3954047992" sldId="292"/>
        </pc:sldMkLst>
        <pc:picChg chg="add mod">
          <ac:chgData name="Keshav Bhalla" userId="b513160e37541745" providerId="LiveId" clId="{72B427B5-4243-48E5-903D-3889D5ADBE75}" dt="2023-09-29T08:45:03.152" v="2987" actId="931"/>
          <ac:picMkLst>
            <pc:docMk/>
            <pc:sldMk cId="3954047992" sldId="292"/>
            <ac:picMk id="3" creationId="{69A8E0F9-DB8F-F4B4-E6B5-03EC4D4B6D6F}"/>
          </ac:picMkLst>
        </pc:picChg>
        <pc:picChg chg="add mod">
          <ac:chgData name="Keshav Bhalla" userId="b513160e37541745" providerId="LiveId" clId="{72B427B5-4243-48E5-903D-3889D5ADBE75}" dt="2023-09-29T08:45:27.414" v="2988" actId="931"/>
          <ac:picMkLst>
            <pc:docMk/>
            <pc:sldMk cId="3954047992" sldId="292"/>
            <ac:picMk id="5" creationId="{4CBA80A2-B909-3F57-BC78-3F048E20E804}"/>
          </ac:picMkLst>
        </pc:picChg>
      </pc:sldChg>
      <pc:sldChg chg="addSp modSp new">
        <pc:chgData name="Keshav Bhalla" userId="b513160e37541745" providerId="LiveId" clId="{72B427B5-4243-48E5-903D-3889D5ADBE75}" dt="2023-09-29T08:45:49.762" v="2990" actId="931"/>
        <pc:sldMkLst>
          <pc:docMk/>
          <pc:sldMk cId="1656603079" sldId="293"/>
        </pc:sldMkLst>
        <pc:picChg chg="add mod">
          <ac:chgData name="Keshav Bhalla" userId="b513160e37541745" providerId="LiveId" clId="{72B427B5-4243-48E5-903D-3889D5ADBE75}" dt="2023-09-29T08:45:49.762" v="2990" actId="931"/>
          <ac:picMkLst>
            <pc:docMk/>
            <pc:sldMk cId="1656603079" sldId="293"/>
            <ac:picMk id="3" creationId="{6A6DAC03-B66C-FB3A-6139-6B85A69C32A3}"/>
          </ac:picMkLst>
        </pc:picChg>
      </pc:sldChg>
      <pc:sldChg chg="addSp delSp modSp new del mod">
        <pc:chgData name="Keshav Bhalla" userId="b513160e37541745" providerId="LiveId" clId="{72B427B5-4243-48E5-903D-3889D5ADBE75}" dt="2023-10-09T07:23:17.342" v="5066" actId="2696"/>
        <pc:sldMkLst>
          <pc:docMk/>
          <pc:sldMk cId="1525087738" sldId="294"/>
        </pc:sldMkLst>
        <pc:picChg chg="add del mod">
          <ac:chgData name="Keshav Bhalla" userId="b513160e37541745" providerId="LiveId" clId="{72B427B5-4243-48E5-903D-3889D5ADBE75}" dt="2023-10-09T06:52:09.764" v="4078" actId="478"/>
          <ac:picMkLst>
            <pc:docMk/>
            <pc:sldMk cId="1525087738" sldId="294"/>
            <ac:picMk id="3" creationId="{0B44CDED-5DC3-A25A-0323-E50432777FC5}"/>
          </ac:picMkLst>
        </pc:picChg>
      </pc:sldChg>
      <pc:sldChg chg="addSp modSp new ord">
        <pc:chgData name="Keshav Bhalla" userId="b513160e37541745" providerId="LiveId" clId="{72B427B5-4243-48E5-903D-3889D5ADBE75}" dt="2023-10-09T06:52:16.994" v="4080"/>
        <pc:sldMkLst>
          <pc:docMk/>
          <pc:sldMk cId="1729045728" sldId="295"/>
        </pc:sldMkLst>
        <pc:picChg chg="add mod">
          <ac:chgData name="Keshav Bhalla" userId="b513160e37541745" providerId="LiveId" clId="{72B427B5-4243-48E5-903D-3889D5ADBE75}" dt="2023-09-29T08:46:25.022" v="2994" actId="931"/>
          <ac:picMkLst>
            <pc:docMk/>
            <pc:sldMk cId="1729045728" sldId="295"/>
            <ac:picMk id="3" creationId="{B0F081AD-DA17-2745-3DC2-09E3DB5E516D}"/>
          </ac:picMkLst>
        </pc:picChg>
      </pc:sldChg>
      <pc:sldChg chg="addSp modSp new ord">
        <pc:chgData name="Keshav Bhalla" userId="b513160e37541745" providerId="LiveId" clId="{72B427B5-4243-48E5-903D-3889D5ADBE75}" dt="2023-10-09T06:53:03.710" v="4082"/>
        <pc:sldMkLst>
          <pc:docMk/>
          <pc:sldMk cId="3009829953" sldId="296"/>
        </pc:sldMkLst>
        <pc:picChg chg="add mod">
          <ac:chgData name="Keshav Bhalla" userId="b513160e37541745" providerId="LiveId" clId="{72B427B5-4243-48E5-903D-3889D5ADBE75}" dt="2023-09-29T08:46:35.228" v="2996" actId="931"/>
          <ac:picMkLst>
            <pc:docMk/>
            <pc:sldMk cId="3009829953" sldId="296"/>
            <ac:picMk id="3" creationId="{37B47806-57C6-F047-4D6E-E478E2AE3A46}"/>
          </ac:picMkLst>
        </pc:picChg>
      </pc:sldChg>
      <pc:sldChg chg="addSp modSp new ord">
        <pc:chgData name="Keshav Bhalla" userId="b513160e37541745" providerId="LiveId" clId="{72B427B5-4243-48E5-903D-3889D5ADBE75}" dt="2023-10-09T06:53:11.522" v="4086"/>
        <pc:sldMkLst>
          <pc:docMk/>
          <pc:sldMk cId="477221174" sldId="297"/>
        </pc:sldMkLst>
        <pc:picChg chg="add mod">
          <ac:chgData name="Keshav Bhalla" userId="b513160e37541745" providerId="LiveId" clId="{72B427B5-4243-48E5-903D-3889D5ADBE75}" dt="2023-09-29T08:46:46.399" v="2998" actId="931"/>
          <ac:picMkLst>
            <pc:docMk/>
            <pc:sldMk cId="477221174" sldId="297"/>
            <ac:picMk id="3" creationId="{9CB43685-4FF9-CD9E-3237-F8EAB0EA0A11}"/>
          </ac:picMkLst>
        </pc:picChg>
      </pc:sldChg>
      <pc:sldChg chg="addSp delSp modSp new del mod">
        <pc:chgData name="Keshav Bhalla" userId="b513160e37541745" providerId="LiveId" clId="{72B427B5-4243-48E5-903D-3889D5ADBE75}" dt="2023-10-09T07:23:20.213" v="5067" actId="2696"/>
        <pc:sldMkLst>
          <pc:docMk/>
          <pc:sldMk cId="1463280312" sldId="298"/>
        </pc:sldMkLst>
        <pc:picChg chg="add del mod">
          <ac:chgData name="Keshav Bhalla" userId="b513160e37541745" providerId="LiveId" clId="{72B427B5-4243-48E5-903D-3889D5ADBE75}" dt="2023-10-09T06:51:59.632" v="4077" actId="478"/>
          <ac:picMkLst>
            <pc:docMk/>
            <pc:sldMk cId="1463280312" sldId="298"/>
            <ac:picMk id="3" creationId="{0D5FFA8C-1B83-0894-6F90-A51143CAC70C}"/>
          </ac:picMkLst>
        </pc:picChg>
      </pc:sldChg>
      <pc:sldChg chg="addSp modSp new ord">
        <pc:chgData name="Keshav Bhalla" userId="b513160e37541745" providerId="LiveId" clId="{72B427B5-4243-48E5-903D-3889D5ADBE75}" dt="2023-10-11T04:05:34.979" v="6159"/>
        <pc:sldMkLst>
          <pc:docMk/>
          <pc:sldMk cId="3765207621" sldId="298"/>
        </pc:sldMkLst>
        <pc:picChg chg="add mod">
          <ac:chgData name="Keshav Bhalla" userId="b513160e37541745" providerId="LiveId" clId="{72B427B5-4243-48E5-903D-3889D5ADBE75}" dt="2023-10-09T16:02:16.272" v="5069" actId="931"/>
          <ac:picMkLst>
            <pc:docMk/>
            <pc:sldMk cId="3765207621" sldId="298"/>
            <ac:picMk id="3" creationId="{00D8D47F-B02F-AE77-7BE9-E3C02E0CD0E2}"/>
          </ac:picMkLst>
        </pc:picChg>
      </pc:sldChg>
      <pc:sldChg chg="addSp modSp new ord">
        <pc:chgData name="Keshav Bhalla" userId="b513160e37541745" providerId="LiveId" clId="{72B427B5-4243-48E5-903D-3889D5ADBE75}" dt="2023-10-11T04:05:46.199" v="6163"/>
        <pc:sldMkLst>
          <pc:docMk/>
          <pc:sldMk cId="1886871226" sldId="299"/>
        </pc:sldMkLst>
        <pc:picChg chg="add mod">
          <ac:chgData name="Keshav Bhalla" userId="b513160e37541745" providerId="LiveId" clId="{72B427B5-4243-48E5-903D-3889D5ADBE75}" dt="2023-10-09T16:02:32.161" v="5071" actId="931"/>
          <ac:picMkLst>
            <pc:docMk/>
            <pc:sldMk cId="1886871226" sldId="299"/>
            <ac:picMk id="3" creationId="{57AA7E4F-CCE9-B20D-5727-BBEE7B21D53F}"/>
          </ac:picMkLst>
        </pc:picChg>
      </pc:sldChg>
      <pc:sldChg chg="addSp modSp new ord">
        <pc:chgData name="Keshav Bhalla" userId="b513160e37541745" providerId="LiveId" clId="{72B427B5-4243-48E5-903D-3889D5ADBE75}" dt="2023-10-11T04:05:57.308" v="6165"/>
        <pc:sldMkLst>
          <pc:docMk/>
          <pc:sldMk cId="1141384293" sldId="300"/>
        </pc:sldMkLst>
        <pc:picChg chg="add mod">
          <ac:chgData name="Keshav Bhalla" userId="b513160e37541745" providerId="LiveId" clId="{72B427B5-4243-48E5-903D-3889D5ADBE75}" dt="2023-10-09T16:02:40.960" v="5073" actId="931"/>
          <ac:picMkLst>
            <pc:docMk/>
            <pc:sldMk cId="1141384293" sldId="300"/>
            <ac:picMk id="3" creationId="{A04D0C03-A544-C234-1138-10DE3DB8027F}"/>
          </ac:picMkLst>
        </pc:picChg>
      </pc:sldChg>
      <pc:sldChg chg="addSp modSp new del">
        <pc:chgData name="Keshav Bhalla" userId="b513160e37541745" providerId="LiveId" clId="{72B427B5-4243-48E5-903D-3889D5ADBE75}" dt="2023-10-11T04:04:29.016" v="6155" actId="2696"/>
        <pc:sldMkLst>
          <pc:docMk/>
          <pc:sldMk cId="504939004" sldId="301"/>
        </pc:sldMkLst>
        <pc:picChg chg="add mod">
          <ac:chgData name="Keshav Bhalla" userId="b513160e37541745" providerId="LiveId" clId="{72B427B5-4243-48E5-903D-3889D5ADBE75}" dt="2023-10-09T16:02:54.207" v="5075" actId="931"/>
          <ac:picMkLst>
            <pc:docMk/>
            <pc:sldMk cId="504939004" sldId="301"/>
            <ac:picMk id="3" creationId="{8EA03EB1-9CF8-E3A4-AB27-F10EC7B766A0}"/>
          </ac:picMkLst>
        </pc:picChg>
      </pc:sldChg>
      <pc:sldChg chg="addSp modSp new del">
        <pc:chgData name="Keshav Bhalla" userId="b513160e37541745" providerId="LiveId" clId="{72B427B5-4243-48E5-903D-3889D5ADBE75}" dt="2023-10-11T04:04:33.824" v="6156" actId="2696"/>
        <pc:sldMkLst>
          <pc:docMk/>
          <pc:sldMk cId="3885251194" sldId="302"/>
        </pc:sldMkLst>
        <pc:picChg chg="add mod">
          <ac:chgData name="Keshav Bhalla" userId="b513160e37541745" providerId="LiveId" clId="{72B427B5-4243-48E5-903D-3889D5ADBE75}" dt="2023-10-09T16:03:02.294" v="5077" actId="931"/>
          <ac:picMkLst>
            <pc:docMk/>
            <pc:sldMk cId="3885251194" sldId="302"/>
            <ac:picMk id="3" creationId="{A35E7F5B-508B-A3BC-1DB2-77FA306985BD}"/>
          </ac:picMkLst>
        </pc:picChg>
      </pc:sldChg>
      <pc:sldChg chg="addSp modSp new">
        <pc:chgData name="Keshav Bhalla" userId="b513160e37541745" providerId="LiveId" clId="{72B427B5-4243-48E5-903D-3889D5ADBE75}" dt="2023-10-09T16:04:59.750" v="5085" actId="931"/>
        <pc:sldMkLst>
          <pc:docMk/>
          <pc:sldMk cId="2329499550" sldId="303"/>
        </pc:sldMkLst>
        <pc:picChg chg="add mod">
          <ac:chgData name="Keshav Bhalla" userId="b513160e37541745" providerId="LiveId" clId="{72B427B5-4243-48E5-903D-3889D5ADBE75}" dt="2023-10-09T16:04:59.750" v="5085" actId="931"/>
          <ac:picMkLst>
            <pc:docMk/>
            <pc:sldMk cId="2329499550" sldId="303"/>
            <ac:picMk id="3" creationId="{93AB6F06-CEA2-7320-D199-1BAD5976782E}"/>
          </ac:picMkLst>
        </pc:picChg>
      </pc:sldChg>
      <pc:sldChg chg="addSp modSp new">
        <pc:chgData name="Keshav Bhalla" userId="b513160e37541745" providerId="LiveId" clId="{72B427B5-4243-48E5-903D-3889D5ADBE75}" dt="2023-10-09T16:05:14.645" v="5087" actId="931"/>
        <pc:sldMkLst>
          <pc:docMk/>
          <pc:sldMk cId="1472287617" sldId="304"/>
        </pc:sldMkLst>
        <pc:picChg chg="add mod">
          <ac:chgData name="Keshav Bhalla" userId="b513160e37541745" providerId="LiveId" clId="{72B427B5-4243-48E5-903D-3889D5ADBE75}" dt="2023-10-09T16:05:14.645" v="5087" actId="931"/>
          <ac:picMkLst>
            <pc:docMk/>
            <pc:sldMk cId="1472287617" sldId="304"/>
            <ac:picMk id="3" creationId="{AAAAB06F-F274-1B8A-56E2-8941C7374F3F}"/>
          </ac:picMkLst>
        </pc:picChg>
      </pc:sldChg>
      <pc:sldChg chg="addSp modSp new">
        <pc:chgData name="Keshav Bhalla" userId="b513160e37541745" providerId="LiveId" clId="{72B427B5-4243-48E5-903D-3889D5ADBE75}" dt="2023-10-09T16:06:39.124" v="5089" actId="931"/>
        <pc:sldMkLst>
          <pc:docMk/>
          <pc:sldMk cId="2844894531" sldId="305"/>
        </pc:sldMkLst>
        <pc:picChg chg="add mod">
          <ac:chgData name="Keshav Bhalla" userId="b513160e37541745" providerId="LiveId" clId="{72B427B5-4243-48E5-903D-3889D5ADBE75}" dt="2023-10-09T16:06:39.124" v="5089" actId="931"/>
          <ac:picMkLst>
            <pc:docMk/>
            <pc:sldMk cId="2844894531" sldId="305"/>
            <ac:picMk id="3" creationId="{DC3EA6A8-9FF6-9612-B3FC-E1E671E8D403}"/>
          </ac:picMkLst>
        </pc:picChg>
      </pc:sldChg>
      <pc:sldChg chg="addSp modSp new">
        <pc:chgData name="Keshav Bhalla" userId="b513160e37541745" providerId="LiveId" clId="{72B427B5-4243-48E5-903D-3889D5ADBE75}" dt="2023-10-09T16:06:50.143" v="5091" actId="931"/>
        <pc:sldMkLst>
          <pc:docMk/>
          <pc:sldMk cId="643865918" sldId="306"/>
        </pc:sldMkLst>
        <pc:picChg chg="add mod">
          <ac:chgData name="Keshav Bhalla" userId="b513160e37541745" providerId="LiveId" clId="{72B427B5-4243-48E5-903D-3889D5ADBE75}" dt="2023-10-09T16:06:50.143" v="5091" actId="931"/>
          <ac:picMkLst>
            <pc:docMk/>
            <pc:sldMk cId="643865918" sldId="306"/>
            <ac:picMk id="3" creationId="{DD6F1C7B-C8E7-1FBA-E180-59924AA62A26}"/>
          </ac:picMkLst>
        </pc:picChg>
      </pc:sldChg>
      <pc:sldChg chg="addSp modSp new">
        <pc:chgData name="Keshav Bhalla" userId="b513160e37541745" providerId="LiveId" clId="{72B427B5-4243-48E5-903D-3889D5ADBE75}" dt="2023-10-09T16:07:15.760" v="5094" actId="931"/>
        <pc:sldMkLst>
          <pc:docMk/>
          <pc:sldMk cId="1413665617" sldId="307"/>
        </pc:sldMkLst>
        <pc:picChg chg="add mod">
          <ac:chgData name="Keshav Bhalla" userId="b513160e37541745" providerId="LiveId" clId="{72B427B5-4243-48E5-903D-3889D5ADBE75}" dt="2023-10-09T16:07:03.695" v="5093" actId="931"/>
          <ac:picMkLst>
            <pc:docMk/>
            <pc:sldMk cId="1413665617" sldId="307"/>
            <ac:picMk id="3" creationId="{28A997D3-1EA1-7170-D099-2A885F0DF078}"/>
          </ac:picMkLst>
        </pc:picChg>
        <pc:picChg chg="add mod">
          <ac:chgData name="Keshav Bhalla" userId="b513160e37541745" providerId="LiveId" clId="{72B427B5-4243-48E5-903D-3889D5ADBE75}" dt="2023-10-09T16:07:15.760" v="5094" actId="931"/>
          <ac:picMkLst>
            <pc:docMk/>
            <pc:sldMk cId="1413665617" sldId="307"/>
            <ac:picMk id="5" creationId="{F60F482B-5842-8727-2F00-EFC9442BC202}"/>
          </ac:picMkLst>
        </pc:picChg>
      </pc:sldChg>
      <pc:sldChg chg="addSp modSp new">
        <pc:chgData name="Keshav Bhalla" userId="b513160e37541745" providerId="LiveId" clId="{72B427B5-4243-48E5-903D-3889D5ADBE75}" dt="2023-10-09T16:07:31.893" v="5096" actId="931"/>
        <pc:sldMkLst>
          <pc:docMk/>
          <pc:sldMk cId="2248655472" sldId="308"/>
        </pc:sldMkLst>
        <pc:picChg chg="add mod">
          <ac:chgData name="Keshav Bhalla" userId="b513160e37541745" providerId="LiveId" clId="{72B427B5-4243-48E5-903D-3889D5ADBE75}" dt="2023-10-09T16:07:31.893" v="5096" actId="931"/>
          <ac:picMkLst>
            <pc:docMk/>
            <pc:sldMk cId="2248655472" sldId="308"/>
            <ac:picMk id="3" creationId="{D1C5ABF4-9B6E-DFBD-083A-6166FA9A2FA9}"/>
          </ac:picMkLst>
        </pc:picChg>
      </pc:sldChg>
      <pc:sldChg chg="addSp modSp new">
        <pc:chgData name="Keshav Bhalla" userId="b513160e37541745" providerId="LiveId" clId="{72B427B5-4243-48E5-903D-3889D5ADBE75}" dt="2023-10-09T16:07:44.839" v="5098" actId="931"/>
        <pc:sldMkLst>
          <pc:docMk/>
          <pc:sldMk cId="1357015708" sldId="309"/>
        </pc:sldMkLst>
        <pc:picChg chg="add mod">
          <ac:chgData name="Keshav Bhalla" userId="b513160e37541745" providerId="LiveId" clId="{72B427B5-4243-48E5-903D-3889D5ADBE75}" dt="2023-10-09T16:07:44.839" v="5098" actId="931"/>
          <ac:picMkLst>
            <pc:docMk/>
            <pc:sldMk cId="1357015708" sldId="309"/>
            <ac:picMk id="3" creationId="{0333A6AE-6EB2-B9DE-5410-F3799825A0F3}"/>
          </ac:picMkLst>
        </pc:picChg>
      </pc:sldChg>
      <pc:sldChg chg="modSp new del mod ord">
        <pc:chgData name="Keshav Bhalla" userId="b513160e37541745" providerId="LiveId" clId="{72B427B5-4243-48E5-903D-3889D5ADBE75}" dt="2023-10-11T04:05:05.031" v="6157" actId="2696"/>
        <pc:sldMkLst>
          <pc:docMk/>
          <pc:sldMk cId="209957535" sldId="310"/>
        </pc:sldMkLst>
        <pc:spChg chg="mod">
          <ac:chgData name="Keshav Bhalla" userId="b513160e37541745" providerId="LiveId" clId="{72B427B5-4243-48E5-903D-3889D5ADBE75}" dt="2023-10-11T03:47:35.563" v="5121" actId="20577"/>
          <ac:spMkLst>
            <pc:docMk/>
            <pc:sldMk cId="209957535" sldId="310"/>
            <ac:spMk id="2" creationId="{D81FA9DF-B08C-49B4-C56E-0149DD807671}"/>
          </ac:spMkLst>
        </pc:spChg>
        <pc:spChg chg="mod">
          <ac:chgData name="Keshav Bhalla" userId="b513160e37541745" providerId="LiveId" clId="{72B427B5-4243-48E5-903D-3889D5ADBE75}" dt="2023-10-11T04:03:28.985" v="6151" actId="5793"/>
          <ac:spMkLst>
            <pc:docMk/>
            <pc:sldMk cId="209957535" sldId="310"/>
            <ac:spMk id="3" creationId="{FB3A9CB2-8895-21DA-CCA8-82993714B14C}"/>
          </ac:spMkLst>
        </pc:spChg>
      </pc:sldChg>
      <pc:sldChg chg="new del">
        <pc:chgData name="Keshav Bhalla" userId="b513160e37541745" providerId="LiveId" clId="{72B427B5-4243-48E5-903D-3889D5ADBE75}" dt="2023-10-11T03:47:14.734" v="5108" actId="2696"/>
        <pc:sldMkLst>
          <pc:docMk/>
          <pc:sldMk cId="868960476" sldId="310"/>
        </pc:sldMkLst>
      </pc:sldChg>
      <pc:sldChg chg="addSp modSp new">
        <pc:chgData name="Keshav Bhalla" userId="b513160e37541745" providerId="LiveId" clId="{72B427B5-4243-48E5-903D-3889D5ADBE75}" dt="2023-10-11T04:08:19.064" v="6167" actId="931"/>
        <pc:sldMkLst>
          <pc:docMk/>
          <pc:sldMk cId="3966645636" sldId="310"/>
        </pc:sldMkLst>
        <pc:picChg chg="add mod">
          <ac:chgData name="Keshav Bhalla" userId="b513160e37541745" providerId="LiveId" clId="{72B427B5-4243-48E5-903D-3889D5ADBE75}" dt="2023-10-11T04:08:19.064" v="6167" actId="931"/>
          <ac:picMkLst>
            <pc:docMk/>
            <pc:sldMk cId="3966645636" sldId="310"/>
            <ac:picMk id="3" creationId="{D0413A21-FE75-CC1C-BFD5-B5CACF76D120}"/>
          </ac:picMkLst>
        </pc:picChg>
      </pc:sldChg>
      <pc:sldChg chg="addSp modSp new mod">
        <pc:chgData name="Keshav Bhalla" userId="b513160e37541745" providerId="LiveId" clId="{72B427B5-4243-48E5-903D-3889D5ADBE75}" dt="2023-10-11T04:09:15.144" v="6173" actId="732"/>
        <pc:sldMkLst>
          <pc:docMk/>
          <pc:sldMk cId="2562690593" sldId="311"/>
        </pc:sldMkLst>
        <pc:picChg chg="add mod modCrop">
          <ac:chgData name="Keshav Bhalla" userId="b513160e37541745" providerId="LiveId" clId="{72B427B5-4243-48E5-903D-3889D5ADBE75}" dt="2023-10-11T04:09:15.144" v="6173" actId="732"/>
          <ac:picMkLst>
            <pc:docMk/>
            <pc:sldMk cId="2562690593" sldId="311"/>
            <ac:picMk id="3" creationId="{487757BA-D751-0566-9F83-2A9E96EA3E62}"/>
          </ac:picMkLst>
        </pc:picChg>
      </pc:sldChg>
      <pc:sldChg chg="addSp modSp new ord">
        <pc:chgData name="Keshav Bhalla" userId="b513160e37541745" providerId="LiveId" clId="{72B427B5-4243-48E5-903D-3889D5ADBE75}" dt="2023-10-11T04:15:22.976" v="6192"/>
        <pc:sldMkLst>
          <pc:docMk/>
          <pc:sldMk cId="2578765128" sldId="312"/>
        </pc:sldMkLst>
        <pc:picChg chg="add mod">
          <ac:chgData name="Keshav Bhalla" userId="b513160e37541745" providerId="LiveId" clId="{72B427B5-4243-48E5-903D-3889D5ADBE75}" dt="2023-10-11T04:13:13.383" v="6183" actId="931"/>
          <ac:picMkLst>
            <pc:docMk/>
            <pc:sldMk cId="2578765128" sldId="312"/>
            <ac:picMk id="3" creationId="{21B17E2C-F1E4-66A3-2865-88AC686357BD}"/>
          </ac:picMkLst>
        </pc:picChg>
      </pc:sldChg>
      <pc:sldChg chg="addSp modSp new mod">
        <pc:chgData name="Keshav Bhalla" userId="b513160e37541745" providerId="LiveId" clId="{72B427B5-4243-48E5-903D-3889D5ADBE75}" dt="2023-10-11T04:09:52.994" v="6177" actId="732"/>
        <pc:sldMkLst>
          <pc:docMk/>
          <pc:sldMk cId="3061124210" sldId="313"/>
        </pc:sldMkLst>
        <pc:picChg chg="add mod modCrop">
          <ac:chgData name="Keshav Bhalla" userId="b513160e37541745" providerId="LiveId" clId="{72B427B5-4243-48E5-903D-3889D5ADBE75}" dt="2023-10-11T04:09:52.994" v="6177" actId="732"/>
          <ac:picMkLst>
            <pc:docMk/>
            <pc:sldMk cId="3061124210" sldId="313"/>
            <ac:picMk id="3" creationId="{EDF4F73C-8B78-AE5D-B8E5-E2AEBA83336D}"/>
          </ac:picMkLst>
        </pc:picChg>
      </pc:sldChg>
      <pc:sldChg chg="addSp modSp new ord">
        <pc:chgData name="Keshav Bhalla" userId="b513160e37541745" providerId="LiveId" clId="{72B427B5-4243-48E5-903D-3889D5ADBE75}" dt="2023-10-11T04:15:38.954" v="6196"/>
        <pc:sldMkLst>
          <pc:docMk/>
          <pc:sldMk cId="468602200" sldId="314"/>
        </pc:sldMkLst>
        <pc:picChg chg="add mod">
          <ac:chgData name="Keshav Bhalla" userId="b513160e37541745" providerId="LiveId" clId="{72B427B5-4243-48E5-903D-3889D5ADBE75}" dt="2023-10-11T04:13:25.554" v="6184" actId="931"/>
          <ac:picMkLst>
            <pc:docMk/>
            <pc:sldMk cId="468602200" sldId="314"/>
            <ac:picMk id="3" creationId="{7C1BA0A7-6F7F-7110-9325-AD0221A94C0F}"/>
          </ac:picMkLst>
        </pc:picChg>
      </pc:sldChg>
      <pc:sldChg chg="addSp modSp new ord">
        <pc:chgData name="Keshav Bhalla" userId="b513160e37541745" providerId="LiveId" clId="{72B427B5-4243-48E5-903D-3889D5ADBE75}" dt="2023-10-11T04:15:51.777" v="6198"/>
        <pc:sldMkLst>
          <pc:docMk/>
          <pc:sldMk cId="4088880699" sldId="315"/>
        </pc:sldMkLst>
        <pc:picChg chg="add mod">
          <ac:chgData name="Keshav Bhalla" userId="b513160e37541745" providerId="LiveId" clId="{72B427B5-4243-48E5-903D-3889D5ADBE75}" dt="2023-10-11T04:13:37.848" v="6185" actId="931"/>
          <ac:picMkLst>
            <pc:docMk/>
            <pc:sldMk cId="4088880699" sldId="315"/>
            <ac:picMk id="3" creationId="{F2B531C4-6B13-8A3F-0B9A-96BA772B8C58}"/>
          </ac:picMkLst>
        </pc:picChg>
      </pc:sldChg>
      <pc:sldChg chg="addSp modSp new ord">
        <pc:chgData name="Keshav Bhalla" userId="b513160e37541745" providerId="LiveId" clId="{72B427B5-4243-48E5-903D-3889D5ADBE75}" dt="2023-10-11T04:16:04.648" v="6200"/>
        <pc:sldMkLst>
          <pc:docMk/>
          <pc:sldMk cId="2724483783" sldId="316"/>
        </pc:sldMkLst>
        <pc:picChg chg="add mod">
          <ac:chgData name="Keshav Bhalla" userId="b513160e37541745" providerId="LiveId" clId="{72B427B5-4243-48E5-903D-3889D5ADBE75}" dt="2023-10-11T04:14:20.326" v="6188" actId="931"/>
          <ac:picMkLst>
            <pc:docMk/>
            <pc:sldMk cId="2724483783" sldId="316"/>
            <ac:picMk id="3" creationId="{08BB8514-1B04-38DA-1E03-EE877CF7F21C}"/>
          </ac:picMkLst>
        </pc:picChg>
      </pc:sldChg>
      <pc:sldChg chg="addSp modSp new ord">
        <pc:chgData name="Keshav Bhalla" userId="b513160e37541745" providerId="LiveId" clId="{72B427B5-4243-48E5-903D-3889D5ADBE75}" dt="2023-10-11T04:16:13.652" v="6202"/>
        <pc:sldMkLst>
          <pc:docMk/>
          <pc:sldMk cId="709346111" sldId="317"/>
        </pc:sldMkLst>
        <pc:picChg chg="add mod">
          <ac:chgData name="Keshav Bhalla" userId="b513160e37541745" providerId="LiveId" clId="{72B427B5-4243-48E5-903D-3889D5ADBE75}" dt="2023-10-11T04:14:33.101" v="6189" actId="931"/>
          <ac:picMkLst>
            <pc:docMk/>
            <pc:sldMk cId="709346111" sldId="317"/>
            <ac:picMk id="3" creationId="{9C07B8CC-8BA2-5ECC-BE40-C5C5608EC833}"/>
          </ac:picMkLst>
        </pc:picChg>
      </pc:sldChg>
      <pc:sldChg chg="addSp modSp new ord">
        <pc:chgData name="Keshav Bhalla" userId="b513160e37541745" providerId="LiveId" clId="{72B427B5-4243-48E5-903D-3889D5ADBE75}" dt="2023-10-11T04:16:25.368" v="6204"/>
        <pc:sldMkLst>
          <pc:docMk/>
          <pc:sldMk cId="1734085430" sldId="318"/>
        </pc:sldMkLst>
        <pc:picChg chg="add mod">
          <ac:chgData name="Keshav Bhalla" userId="b513160e37541745" providerId="LiveId" clId="{72B427B5-4243-48E5-903D-3889D5ADBE75}" dt="2023-10-11T04:14:45.291" v="6190" actId="931"/>
          <ac:picMkLst>
            <pc:docMk/>
            <pc:sldMk cId="1734085430" sldId="318"/>
            <ac:picMk id="3" creationId="{EAB5BA8E-099B-5896-EF32-42A745D53AEA}"/>
          </ac:picMkLst>
        </pc:picChg>
      </pc:sldChg>
      <pc:sldChg chg="addSp modSp new">
        <pc:chgData name="Keshav Bhalla" userId="b513160e37541745" providerId="LiveId" clId="{72B427B5-4243-48E5-903D-3889D5ADBE75}" dt="2023-10-11T04:17:53.893" v="6206" actId="931"/>
        <pc:sldMkLst>
          <pc:docMk/>
          <pc:sldMk cId="4137867365" sldId="319"/>
        </pc:sldMkLst>
        <pc:picChg chg="add mod">
          <ac:chgData name="Keshav Bhalla" userId="b513160e37541745" providerId="LiveId" clId="{72B427B5-4243-48E5-903D-3889D5ADBE75}" dt="2023-10-11T04:17:53.893" v="6206" actId="931"/>
          <ac:picMkLst>
            <pc:docMk/>
            <pc:sldMk cId="4137867365" sldId="319"/>
            <ac:picMk id="3" creationId="{2F45F3EA-05C3-8C7D-281A-528C31A01052}"/>
          </ac:picMkLst>
        </pc:picChg>
      </pc:sldChg>
      <pc:sldChg chg="modSp new mod">
        <pc:chgData name="Keshav Bhalla" userId="b513160e37541745" providerId="LiveId" clId="{72B427B5-4243-48E5-903D-3889D5ADBE75}" dt="2023-10-16T06:48:30.581" v="7002" actId="207"/>
        <pc:sldMkLst>
          <pc:docMk/>
          <pc:sldMk cId="2627041509" sldId="320"/>
        </pc:sldMkLst>
        <pc:spChg chg="mod">
          <ac:chgData name="Keshav Bhalla" userId="b513160e37541745" providerId="LiveId" clId="{72B427B5-4243-48E5-903D-3889D5ADBE75}" dt="2023-10-11T04:24:43.925" v="6222" actId="20577"/>
          <ac:spMkLst>
            <pc:docMk/>
            <pc:sldMk cId="2627041509" sldId="320"/>
            <ac:spMk id="2" creationId="{535ACE8E-BE0C-550F-B530-B788E24959F5}"/>
          </ac:spMkLst>
        </pc:spChg>
        <pc:spChg chg="mod">
          <ac:chgData name="Keshav Bhalla" userId="b513160e37541745" providerId="LiveId" clId="{72B427B5-4243-48E5-903D-3889D5ADBE75}" dt="2023-10-16T06:48:30.581" v="7002" actId="207"/>
          <ac:spMkLst>
            <pc:docMk/>
            <pc:sldMk cId="2627041509" sldId="320"/>
            <ac:spMk id="3" creationId="{CD769554-5683-F201-61ED-0A2B7B4873D4}"/>
          </ac:spMkLst>
        </pc:spChg>
      </pc:sldChg>
      <pc:sldChg chg="del">
        <pc:chgData name="Keshav Bhalla" userId="b513160e37541745" providerId="LiveId" clId="{72B427B5-4243-48E5-903D-3889D5ADBE75}" dt="2023-10-11T04:29:19.558" v="6521" actId="2696"/>
        <pc:sldMkLst>
          <pc:docMk/>
          <pc:sldMk cId="4152899" sldId="3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FF4986-2C85-4AA2-99B7-0904355782BB}" type="datetimeFigureOut">
              <a:rPr lang="en-IN" smtClean="0"/>
              <a:t>24-11-2023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C81CA-7AD0-4EB0-A807-FA9D40DB9244}" type="slidenum">
              <a:rPr lang="en-IN" smtClean="0"/>
              <a:t>‹#›</a:t>
            </a:fld>
            <a:endParaRPr lang="en-IN"/>
          </a:p>
        </p:txBody>
      </p:sp>
    </p:spTree>
    <p:extLst>
      <p:ext uri="{BB962C8B-B14F-4D97-AF65-F5344CB8AC3E}">
        <p14:creationId xmlns:p14="http://schemas.microsoft.com/office/powerpoint/2010/main" val="190278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7C81CA-7AD0-4EB0-A807-FA9D40DB9244}" type="slidenum">
              <a:rPr lang="en-IN" smtClean="0"/>
              <a:t>8</a:t>
            </a:fld>
            <a:endParaRPr lang="en-IN"/>
          </a:p>
        </p:txBody>
      </p:sp>
    </p:spTree>
    <p:extLst>
      <p:ext uri="{BB962C8B-B14F-4D97-AF65-F5344CB8AC3E}">
        <p14:creationId xmlns:p14="http://schemas.microsoft.com/office/powerpoint/2010/main" val="844896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11/24/2023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11/24/2023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11/24/2023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w3schools.com/howto/default.asp" TargetMode="External"/><Relationship Id="rId2" Type="http://schemas.openxmlformats.org/officeDocument/2006/relationships/hyperlink" Target="https://www.w3schools.com/html/default.asp" TargetMode="External"/><Relationship Id="rId1" Type="http://schemas.openxmlformats.org/officeDocument/2006/relationships/slideLayout" Target="../slideLayouts/slideLayout3.xml"/><Relationship Id="rId5" Type="http://schemas.openxmlformats.org/officeDocument/2006/relationships/hyperlink" Target="https://www.canva.com/create/logos/" TargetMode="External"/><Relationship Id="rId4" Type="http://schemas.openxmlformats.org/officeDocument/2006/relationships/hyperlink" Target="https://www.w3schools.com/w3css/default.asp"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646331"/>
          </a:xfrm>
          <a:prstGeom prst="rect">
            <a:avLst/>
          </a:prstGeom>
          <a:noFill/>
        </p:spPr>
        <p:txBody>
          <a:bodyPr wrap="square" rtlCol="0">
            <a:spAutoFit/>
          </a:bodyPr>
          <a:lstStyle/>
          <a:p>
            <a:pPr algn="ctr"/>
            <a:r>
              <a:rPr lang="en-US" sz="3600" dirty="0">
                <a:solidFill>
                  <a:srgbClr val="FF0000"/>
                </a:solidFill>
                <a:latin typeface="Times New Roman" panose="02020603050405020304" pitchFamily="18" charset="0"/>
                <a:cs typeface="Times New Roman" panose="02020603050405020304" pitchFamily="18"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215991"/>
          </a:xfrm>
          <a:prstGeom prst="rect">
            <a:avLst/>
          </a:prstGeom>
          <a:solidFill>
            <a:schemeClr val="accent6">
              <a:lumMod val="60000"/>
              <a:lumOff val="40000"/>
            </a:schemeClr>
          </a:solidFill>
        </p:spPr>
        <p:txBody>
          <a:bodyPr wrap="square" rtlCol="0">
            <a:spAutoFit/>
          </a:bodyPr>
          <a:lstStyle/>
          <a:p>
            <a:r>
              <a:rPr lang="en-US" sz="2000" dirty="0">
                <a:latin typeface="Times New Roman" panose="02020603050405020304" pitchFamily="18" charset="0"/>
                <a:cs typeface="Times New Roman" panose="02020603050405020304" pitchFamily="18" charset="0"/>
              </a:rPr>
              <a:t>Team Details: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Keshav Bhalla(2310991869)</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Kavita Sharma(2310991868)</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Kashish Sharma(2310991867)</a:t>
            </a:r>
          </a:p>
          <a:p>
            <a:r>
              <a:rPr lang="en-US" sz="2000" dirty="0">
                <a:latin typeface="Times New Roman" panose="02020603050405020304" pitchFamily="18" charset="0"/>
                <a:cs typeface="Times New Roman" panose="02020603050405020304" pitchFamily="18" charset="0"/>
              </a:rPr>
              <a:t>Faculty Coordinator:</a:t>
            </a:r>
            <a:endParaRPr lang="en-US" sz="2000" dirty="0">
              <a:solidFill>
                <a:schemeClr val="tx1">
                  <a:lumMod val="95000"/>
                  <a:lumOff val="5000"/>
                </a:schemeClr>
              </a:solidFill>
              <a:latin typeface="Times New Roman" pitchFamily="18" charset="0"/>
              <a:cs typeface="Times New Roman" pitchFamily="18" charset="0"/>
            </a:endParaRPr>
          </a:p>
          <a:p>
            <a:pPr marL="285750" indent="-285750">
              <a:buFont typeface="Arial" panose="020B0604020202020204" pitchFamily="34" charset="0"/>
              <a:buChar char="•"/>
            </a:pPr>
            <a:r>
              <a:rPr lang="en-US" sz="2000" dirty="0">
                <a:solidFill>
                  <a:schemeClr val="tx1">
                    <a:lumMod val="95000"/>
                    <a:lumOff val="5000"/>
                  </a:schemeClr>
                </a:solidFill>
                <a:latin typeface="Times New Roman" pitchFamily="18" charset="0"/>
                <a:cs typeface="Times New Roman" pitchFamily="18" charset="0"/>
              </a:rPr>
              <a:t>Dr. Bhisham </a:t>
            </a:r>
            <a:r>
              <a:rPr lang="en-US" sz="2000">
                <a:solidFill>
                  <a:schemeClr val="tx1">
                    <a:lumMod val="95000"/>
                    <a:lumOff val="5000"/>
                  </a:schemeClr>
                </a:solidFill>
                <a:latin typeface="Times New Roman" pitchFamily="18" charset="0"/>
                <a:cs typeface="Times New Roman" pitchFamily="18" charset="0"/>
              </a:rPr>
              <a:t>Sharma </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7439D-E69C-B46D-D826-189B5625E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294147060"/>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36F459-697A-A0CB-147C-88940F40A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490800239"/>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C2E428-57F4-0E2D-589A-FD1EE900E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63092817"/>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46143-9D9D-DF6D-6203-85BCFB979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509416585"/>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C983D-6946-476D-6418-DD4072A25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137867365"/>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9F0C72-FA34-3496-F786-1E19C6CD7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765207621"/>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7B9213-87CD-9F7E-F0EE-801F6983B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886871226"/>
      </p:ext>
    </p:extLst>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F40151-0EFD-5AAB-4D48-0EEA23AAC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118426730"/>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13A21-FE75-CC1C-BFD5-B5CACF76D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966645636"/>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757BA-D751-0566-9F83-2A9E96EA3E62}"/>
              </a:ext>
            </a:extLst>
          </p:cNvPr>
          <p:cNvPicPr>
            <a:picLocks noChangeAspect="1"/>
          </p:cNvPicPr>
          <p:nvPr/>
        </p:nvPicPr>
        <p:blipFill rotWithShape="1">
          <a:blip r:embed="rId2">
            <a:extLst>
              <a:ext uri="{28A0092B-C50C-407E-A947-70E740481C1C}">
                <a14:useLocalDpi xmlns:a14="http://schemas.microsoft.com/office/drawing/2010/main" val="0"/>
              </a:ext>
            </a:extLst>
          </a:blip>
          <a:srcRect t="4183" b="5180"/>
          <a:stretch/>
        </p:blipFill>
        <p:spPr>
          <a:xfrm>
            <a:off x="0" y="1052736"/>
            <a:ext cx="9144000" cy="4680520"/>
          </a:xfrm>
          <a:prstGeom prst="rect">
            <a:avLst/>
          </a:prstGeom>
        </p:spPr>
      </p:pic>
    </p:spTree>
    <p:extLst>
      <p:ext uri="{BB962C8B-B14F-4D97-AF65-F5344CB8AC3E}">
        <p14:creationId xmlns:p14="http://schemas.microsoft.com/office/powerpoint/2010/main" val="2562690593"/>
      </p:ext>
    </p:extLst>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Bonus Feature(optional)</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4F73C-8B78-AE5D-B8E5-E2AEBA83336D}"/>
              </a:ext>
            </a:extLst>
          </p:cNvPr>
          <p:cNvPicPr>
            <a:picLocks noChangeAspect="1"/>
          </p:cNvPicPr>
          <p:nvPr/>
        </p:nvPicPr>
        <p:blipFill rotWithShape="1">
          <a:blip r:embed="rId2">
            <a:extLst>
              <a:ext uri="{28A0092B-C50C-407E-A947-70E740481C1C}">
                <a14:useLocalDpi xmlns:a14="http://schemas.microsoft.com/office/drawing/2010/main" val="0"/>
              </a:ext>
            </a:extLst>
          </a:blip>
          <a:srcRect t="2401" b="6601"/>
          <a:stretch/>
        </p:blipFill>
        <p:spPr>
          <a:xfrm>
            <a:off x="0" y="980728"/>
            <a:ext cx="9144000" cy="4680520"/>
          </a:xfrm>
          <a:prstGeom prst="rect">
            <a:avLst/>
          </a:prstGeom>
        </p:spPr>
      </p:pic>
    </p:spTree>
    <p:extLst>
      <p:ext uri="{BB962C8B-B14F-4D97-AF65-F5344CB8AC3E}">
        <p14:creationId xmlns:p14="http://schemas.microsoft.com/office/powerpoint/2010/main" val="3061124210"/>
      </p:ext>
    </p:extLst>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ED2C79-8F36-B855-924C-F0D06FA84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574101975"/>
      </p:ext>
    </p:extLst>
  </p:cSld>
  <p:clrMapOvr>
    <a:masterClrMapping/>
  </p:clrMapOvr>
  <p:transition advTm="400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C005C-DA9E-9E20-4221-7389F2E18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188133599"/>
      </p:ext>
    </p:extLst>
  </p:cSld>
  <p:clrMapOvr>
    <a:masterClrMapping/>
  </p:clrMapOvr>
  <p:transition advTm="4000">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3FDE4F-5FC0-6E26-00C4-1A2E30AE4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310881632"/>
      </p:ext>
    </p:extLst>
  </p:cSld>
  <p:clrMapOvr>
    <a:masterClrMapping/>
  </p:clrMapOvr>
  <p:transition advTm="4000">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4212D-563B-8FAA-749C-54F38C528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718548686"/>
      </p:ext>
    </p:extLst>
  </p:cSld>
  <p:clrMapOvr>
    <a:masterClrMapping/>
  </p:clrMapOvr>
  <p:transition advTm="4000">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C9E3E-03F4-60AB-9842-A935932CC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55797028"/>
      </p:ext>
    </p:extLst>
  </p:cSld>
  <p:clrMapOvr>
    <a:masterClrMapping/>
  </p:clrMapOvr>
  <p:transition advTm="4000">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57DDC5-4126-85DA-55F9-E9AE9C011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700541920"/>
      </p:ext>
    </p:extLst>
  </p:cSld>
  <p:clrMapOvr>
    <a:masterClrMapping/>
  </p:clrMapOvr>
  <p:transition advTm="4000">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649A1-D519-5AAF-73A5-4139CF24A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782949395"/>
      </p:ext>
    </p:extLst>
  </p:cSld>
  <p:clrMapOvr>
    <a:masterClrMapping/>
  </p:clrMapOvr>
  <p:transition advTm="4000">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879DA2-3AB2-9E78-045B-B96D926BB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095004074"/>
      </p:ext>
    </p:extLst>
  </p:cSld>
  <p:clrMapOvr>
    <a:masterClrMapping/>
  </p:clrMapOvr>
  <p:transition advTm="4000">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Bonus Feature(optional)</a:t>
            </a:r>
          </a:p>
        </p:txBody>
      </p:sp>
      <p:sp>
        <p:nvSpPr>
          <p:cNvPr id="3" name="Rectangle 2"/>
          <p:cNvSpPr/>
          <p:nvPr/>
        </p:nvSpPr>
        <p:spPr>
          <a:xfrm>
            <a:off x="179512" y="845423"/>
            <a:ext cx="8640960" cy="2554545"/>
          </a:xfrm>
          <a:prstGeom prst="rect">
            <a:avLst/>
          </a:prstGeom>
        </p:spPr>
        <p:txBody>
          <a:bodyPr wrap="square">
            <a:spAutoFit/>
          </a:bodyPr>
          <a:lstStyle/>
          <a:p>
            <a:pPr>
              <a:buFont typeface="Arial" pitchFamily="34" charset="0"/>
              <a:buChar char="•"/>
            </a:pPr>
            <a:endParaRPr lang="en-US" sz="2000" dirty="0">
              <a:latin typeface="Times New Roman" pitchFamily="18" charset="0"/>
              <a:cs typeface="Times New Roman" pitchFamily="18" charset="0"/>
            </a:endParaRPr>
          </a:p>
          <a:p>
            <a:pPr marL="342900" indent="-342900" algn="just">
              <a:buFont typeface="Wingdings" panose="05000000000000000000" pitchFamily="2" charset="2"/>
              <a:buChar char="v"/>
            </a:pPr>
            <a:r>
              <a:rPr lang="en-US" sz="2000" dirty="0">
                <a:latin typeface="Times New Roman" pitchFamily="18" charset="0"/>
                <a:cs typeface="Times New Roman" pitchFamily="18" charset="0"/>
              </a:rPr>
              <a:t>A Bonus feature added is that we have provided our users with some of our experts and their details , so that users can have a professional talk on a serious topic like money and their financial status . </a:t>
            </a: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p>
          <a:p>
            <a:pPr marL="342900" indent="-342900">
              <a:buFont typeface="Wingdings" panose="05000000000000000000" pitchFamily="2" charset="2"/>
              <a:buChar char="v"/>
            </a:pPr>
            <a:endParaRPr lang="en-US" sz="20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866B3F78-D724-A15F-7348-507A6A3EF9F9}"/>
              </a:ext>
            </a:extLst>
          </p:cNvPr>
          <p:cNvPicPr>
            <a:picLocks noChangeAspect="1"/>
          </p:cNvPicPr>
          <p:nvPr/>
        </p:nvPicPr>
        <p:blipFill rotWithShape="1">
          <a:blip r:embed="rId2">
            <a:extLst>
              <a:ext uri="{28A0092B-C50C-407E-A947-70E740481C1C}">
                <a14:useLocalDpi xmlns:a14="http://schemas.microsoft.com/office/drawing/2010/main" val="0"/>
              </a:ext>
            </a:extLst>
          </a:blip>
          <a:srcRect t="12200" b="6601"/>
          <a:stretch/>
        </p:blipFill>
        <p:spPr>
          <a:xfrm>
            <a:off x="35496" y="2204864"/>
            <a:ext cx="9144000" cy="4176464"/>
          </a:xfrm>
          <a:prstGeom prst="rect">
            <a:avLst/>
          </a:prstGeom>
        </p:spPr>
      </p:pic>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251520" y="845423"/>
            <a:ext cx="8136904" cy="3170099"/>
          </a:xfrm>
          <a:prstGeom prst="rect">
            <a:avLst/>
          </a:prstGeom>
        </p:spPr>
        <p:txBody>
          <a:bodyPr wrap="square">
            <a:spAutoFit/>
          </a:bodyPr>
          <a:lstStyle/>
          <a:p>
            <a:pPr algn="just"/>
            <a:r>
              <a:rPr lang="en-US" sz="2000" dirty="0">
                <a:latin typeface="Times New Roman" pitchFamily="18" charset="0"/>
                <a:cs typeface="Times New Roman" pitchFamily="18" charset="0"/>
              </a:rPr>
              <a:t>The Title Of the project is “</a:t>
            </a:r>
            <a:r>
              <a:rPr lang="en-US" sz="2000" b="1" u="sng" dirty="0">
                <a:solidFill>
                  <a:srgbClr val="0070C0"/>
                </a:solidFill>
                <a:latin typeface="Times New Roman" pitchFamily="18" charset="0"/>
                <a:cs typeface="Times New Roman" pitchFamily="18" charset="0"/>
              </a:rPr>
              <a:t>Personal Finance manager</a:t>
            </a:r>
            <a:r>
              <a:rPr lang="en-US" sz="2000" dirty="0">
                <a:latin typeface="Times New Roman" pitchFamily="18" charset="0"/>
                <a:cs typeface="Times New Roman" pitchFamily="18" charset="0"/>
              </a:rPr>
              <a:t>”. The team members are:</a:t>
            </a:r>
          </a:p>
          <a:p>
            <a:pPr algn="just"/>
            <a:r>
              <a:rPr lang="en-US" sz="2000" dirty="0">
                <a:latin typeface="Times New Roman" pitchFamily="18" charset="0"/>
                <a:cs typeface="Times New Roman" pitchFamily="18" charset="0"/>
              </a:rPr>
              <a:t>1)Keshav Bhalla(2310991869)</a:t>
            </a:r>
          </a:p>
          <a:p>
            <a:pPr algn="just"/>
            <a:r>
              <a:rPr lang="en-US" sz="2000" dirty="0">
                <a:latin typeface="Times New Roman" pitchFamily="18" charset="0"/>
                <a:cs typeface="Times New Roman" pitchFamily="18" charset="0"/>
              </a:rPr>
              <a:t>2)Kavita Sharma(2310991868)</a:t>
            </a:r>
          </a:p>
          <a:p>
            <a:pPr algn="just"/>
            <a:r>
              <a:rPr lang="en-US" sz="2000" dirty="0">
                <a:latin typeface="Times New Roman" pitchFamily="18" charset="0"/>
                <a:cs typeface="Times New Roman" pitchFamily="18" charset="0"/>
              </a:rPr>
              <a:t>3)Kashish Sharma(2310991867)</a:t>
            </a:r>
          </a:p>
          <a:p>
            <a:pPr marL="342900" indent="-342900" algn="just">
              <a:buFont typeface="Wingdings" panose="05000000000000000000" pitchFamily="2" charset="2"/>
              <a:buChar char="v"/>
            </a:pPr>
            <a:r>
              <a:rPr lang="en-US" sz="2000" dirty="0">
                <a:latin typeface="Times New Roman" pitchFamily="18" charset="0"/>
                <a:cs typeface="Times New Roman" pitchFamily="18" charset="0"/>
              </a:rPr>
              <a:t>The purpose of the project is to help our website user to reach their future financial goal whether it is to buy a home in future or do a bigger investment in different plots or to resolve their financial status problems.</a:t>
            </a:r>
          </a:p>
          <a:p>
            <a:pPr marL="342900" indent="-342900" algn="just">
              <a:buFont typeface="Wingdings" panose="05000000000000000000" pitchFamily="2" charset="2"/>
              <a:buChar char="v"/>
            </a:pPr>
            <a:r>
              <a:rPr lang="en-US" sz="2000" dirty="0">
                <a:latin typeface="Times New Roman" pitchFamily="18" charset="0"/>
                <a:cs typeface="Times New Roman" pitchFamily="18" charset="0"/>
              </a:rPr>
              <a:t>Our user can have a talk with the most professional finance managers on our website who are ready to help them eagerly.</a:t>
            </a:r>
          </a:p>
        </p:txBody>
      </p:sp>
      <p:pic>
        <p:nvPicPr>
          <p:cNvPr id="5" name="Picture 4">
            <a:extLst>
              <a:ext uri="{FF2B5EF4-FFF2-40B4-BE49-F238E27FC236}">
                <a16:creationId xmlns:a16="http://schemas.microsoft.com/office/drawing/2014/main" id="{481B20EE-20E4-D9FB-EE93-74A5913D6C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672" y="3933056"/>
            <a:ext cx="5904656" cy="2920486"/>
          </a:xfrm>
          <a:prstGeom prst="rect">
            <a:avLst/>
          </a:prstGeom>
        </p:spPr>
      </p:pic>
    </p:spTree>
  </p:cSld>
  <p:clrMapOvr>
    <a:masterClrMapping/>
  </p:clrMapOvr>
  <p:transition advTm="4000">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269AE-9A1E-105F-75AE-F74A5A6F8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94736160"/>
      </p:ext>
    </p:extLst>
  </p:cSld>
  <p:clrMapOvr>
    <a:masterClrMapping/>
  </p:clrMapOvr>
  <p:transition advTm="4000">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B7E543-432A-160F-D39F-8BE234538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238992501"/>
      </p:ext>
    </p:extLst>
  </p:cSld>
  <p:clrMapOvr>
    <a:masterClrMapping/>
  </p:clrMapOvr>
  <p:transition advTm="4000">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CED30-37CF-D209-B886-C09240F6D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779321746"/>
      </p:ext>
    </p:extLst>
  </p:cSld>
  <p:clrMapOvr>
    <a:masterClrMapping/>
  </p:clrMapOvr>
  <p:transition advTm="4000">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FBD0C-706E-625D-6A9B-DDB3C05DB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399902621"/>
      </p:ext>
    </p:extLst>
  </p:cSld>
  <p:clrMapOvr>
    <a:masterClrMapping/>
  </p:clrMapOvr>
  <p:transition advTm="4000">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5E48C3-2B3D-26D5-D5A9-C31B3B111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0683727"/>
      </p:ext>
    </p:extLst>
  </p:cSld>
  <p:clrMapOvr>
    <a:masterClrMapping/>
  </p:clrMapOvr>
  <p:transition advTm="4000">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D7EF25-1DBC-3803-546E-A0575792B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587810928"/>
      </p:ext>
    </p:extLst>
  </p:cSld>
  <p:clrMapOvr>
    <a:masterClrMapping/>
  </p:clrMapOvr>
  <p:transition advTm="4000">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E75044-EBA2-7AEF-C14A-0AE546ABF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690248759"/>
      </p:ext>
    </p:extLst>
  </p:cSld>
  <p:clrMapOvr>
    <a:masterClrMapping/>
  </p:clrMapOvr>
  <p:transition advTm="4000">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7E1671-A0AA-8E26-0F5D-A31016EE2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751071935"/>
      </p:ext>
    </p:extLst>
  </p:cSld>
  <p:clrMapOvr>
    <a:masterClrMapping/>
  </p:clrMapOvr>
  <p:transition advTm="4000">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607DC2-EC7D-F893-0DEF-536F1E8AC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154195208"/>
      </p:ext>
    </p:extLst>
  </p:cSld>
  <p:clrMapOvr>
    <a:masterClrMapping/>
  </p:clrMapOvr>
  <p:transition advTm="4000">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50C4F-54AB-289B-5204-9859C37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531503218"/>
      </p:ext>
    </p:extLst>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395536" y="1196752"/>
            <a:ext cx="8136904" cy="4401205"/>
          </a:xfrm>
          <a:prstGeom prst="rect">
            <a:avLst/>
          </a:prstGeom>
        </p:spPr>
        <p:txBody>
          <a:bodyPr wrap="square">
            <a:spAutoFit/>
          </a:bodyPr>
          <a:lstStyle/>
          <a:p>
            <a:pPr algn="just"/>
            <a:r>
              <a:rPr lang="en-US" sz="2000" dirty="0">
                <a:latin typeface="Times New Roman" pitchFamily="18" charset="0"/>
                <a:cs typeface="Times New Roman" pitchFamily="18" charset="0"/>
              </a:rPr>
              <a:t>There are two main problems solved by our website:</a:t>
            </a:r>
          </a:p>
          <a:p>
            <a:pPr marL="342900" indent="-342900" algn="just">
              <a:buFont typeface="Wingdings" panose="05000000000000000000" pitchFamily="2" charset="2"/>
              <a:buChar char="q"/>
            </a:pPr>
            <a:r>
              <a:rPr lang="en-US" sz="2000" dirty="0">
                <a:latin typeface="Times New Roman" pitchFamily="18" charset="0"/>
                <a:cs typeface="Times New Roman" pitchFamily="18" charset="0"/>
              </a:rPr>
              <a:t>First , is to help our website user to reach their future financial goal .  For example a person thinks of buying a house in future and his current financial situation is not as good to meet the requirements for this goal . So he can register with us so that we can help him and many more others like him to rectify problems that are stopping them to reach their financial goal.</a:t>
            </a:r>
          </a:p>
          <a:p>
            <a:pPr marL="342900" indent="-342900" algn="just">
              <a:buFont typeface="Wingdings" panose="05000000000000000000" pitchFamily="2" charset="2"/>
              <a:buChar char="q"/>
            </a:pPr>
            <a:r>
              <a:rPr lang="en-US" sz="2000" dirty="0">
                <a:latin typeface="Times New Roman" pitchFamily="18" charset="0"/>
                <a:cs typeface="Times New Roman" pitchFamily="18" charset="0"/>
              </a:rPr>
              <a:t>But why choose our website if a personal finance manger can help them in his/her office? Answer is simple: ‘</a:t>
            </a:r>
            <a:r>
              <a:rPr lang="en-US" sz="2000" dirty="0" err="1">
                <a:latin typeface="Times New Roman" pitchFamily="18" charset="0"/>
                <a:cs typeface="Times New Roman" pitchFamily="18" charset="0"/>
              </a:rPr>
              <a:t>Paperload</a:t>
            </a:r>
            <a:r>
              <a:rPr lang="en-US" sz="2000" dirty="0">
                <a:latin typeface="Times New Roman" pitchFamily="18" charset="0"/>
                <a:cs typeface="Times New Roman" pitchFamily="18" charset="0"/>
              </a:rPr>
              <a:t>’ . Even though a person can reach out to a finance manager for different solutions to their problems but their might a lot of paperwork involved and lot of travelling might be involved in this task . So rather than this , why not spend valuable time to your manage your money by sitting just at home , avoiding paperwork and using a user friendly graphics website which is easy to use.</a:t>
            </a:r>
          </a:p>
        </p:txBody>
      </p:sp>
    </p:spTree>
  </p:cSld>
  <p:clrMapOvr>
    <a:masterClrMapping/>
  </p:clrMapOvr>
  <p:transition advTm="4000">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371BA0-F340-A42F-083E-0BDC75052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565042689"/>
      </p:ext>
    </p:extLst>
  </p:cSld>
  <p:clrMapOvr>
    <a:masterClrMapping/>
  </p:clrMapOvr>
  <p:transition advTm="4000">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D7662-82B9-CA05-C0C1-5376AE978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136505514"/>
      </p:ext>
    </p:extLst>
  </p:cSld>
  <p:clrMapOvr>
    <a:masterClrMapping/>
  </p:clrMapOvr>
  <p:transition advTm="4000">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E06B4-8A8F-1BA0-5D77-DA23F7831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675734872"/>
      </p:ext>
    </p:extLst>
  </p:cSld>
  <p:clrMapOvr>
    <a:masterClrMapping/>
  </p:clrMapOvr>
  <p:transition advTm="4000">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9B9BC3-7D7A-081B-201A-C8ED443FE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424349046"/>
      </p:ext>
    </p:extLst>
  </p:cSld>
  <p:clrMapOvr>
    <a:masterClrMapping/>
  </p:clrMapOvr>
  <p:transition advTm="4000">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9E1BB-62D5-F223-8761-C98F37319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052973011"/>
      </p:ext>
    </p:extLst>
  </p:cSld>
  <p:clrMapOvr>
    <a:masterClrMapping/>
  </p:clrMapOvr>
  <p:transition advTm="4000">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8813DA-0675-3DAF-BE35-DD94BCF45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7" name="Picture 6">
            <a:extLst>
              <a:ext uri="{FF2B5EF4-FFF2-40B4-BE49-F238E27FC236}">
                <a16:creationId xmlns:a16="http://schemas.microsoft.com/office/drawing/2014/main" id="{F55F05EE-8D40-42FF-8F0A-7B3D10AA6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132078512"/>
      </p:ext>
    </p:extLst>
  </p:cSld>
  <p:clrMapOvr>
    <a:masterClrMapping/>
  </p:clrMapOvr>
  <p:transition advTm="4000">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123A1-D9CB-149D-0A16-760B68D20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762918869"/>
      </p:ext>
    </p:extLst>
  </p:cSld>
  <p:clrMapOvr>
    <a:masterClrMapping/>
  </p:clrMapOvr>
  <p:transition advTm="4000">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EAF567-3260-C90E-2E7C-B8A4E5752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192387989"/>
      </p:ext>
    </p:extLst>
  </p:cSld>
  <p:clrMapOvr>
    <a:masterClrMapping/>
  </p:clrMapOvr>
  <p:transition advTm="4000">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23528" y="764704"/>
            <a:ext cx="7272808" cy="6186309"/>
          </a:xfrm>
          <a:prstGeom prst="rect">
            <a:avLst/>
          </a:prstGeom>
        </p:spPr>
        <p:txBody>
          <a:bodyPr wrap="square">
            <a:spAutoFit/>
          </a:bodyPr>
          <a:lstStyle/>
          <a:p>
            <a:pPr marL="285750" indent="-285750">
              <a:buFont typeface="Wingdings" panose="05000000000000000000" pitchFamily="2" charset="2"/>
              <a:buChar char="q"/>
            </a:pPr>
            <a:r>
              <a:rPr lang="en-US" dirty="0">
                <a:latin typeface="Times New Roman" pitchFamily="18" charset="0"/>
                <a:cs typeface="Times New Roman" pitchFamily="18" charset="0"/>
              </a:rPr>
              <a:t>Making  a website is really a dream for a computer science student . Also , making website is really fun for a developer.</a:t>
            </a:r>
          </a:p>
          <a:p>
            <a:pPr marL="285750" indent="-285750">
              <a:buFont typeface="Wingdings" panose="05000000000000000000" pitchFamily="2" charset="2"/>
              <a:buChar char="q"/>
            </a:pPr>
            <a:r>
              <a:rPr lang="en-US" dirty="0">
                <a:latin typeface="Times New Roman" pitchFamily="18" charset="0"/>
                <a:cs typeface="Times New Roman" pitchFamily="18" charset="0"/>
              </a:rPr>
              <a:t>Similarly , for our team making a website has always been interesting and fun.</a:t>
            </a:r>
          </a:p>
          <a:p>
            <a:pPr marL="285750" indent="-285750">
              <a:buFont typeface="Wingdings" panose="05000000000000000000" pitchFamily="2" charset="2"/>
              <a:buChar char="q"/>
            </a:pPr>
            <a:r>
              <a:rPr lang="en-US" dirty="0">
                <a:latin typeface="Times New Roman" pitchFamily="18" charset="0"/>
                <a:cs typeface="Times New Roman" pitchFamily="18" charset="0"/>
              </a:rPr>
              <a:t>Though , we made a lot of mistakes while doing our project , we have learnt of lot about HTML and CSS.</a:t>
            </a:r>
          </a:p>
          <a:p>
            <a:pPr marL="285750" indent="-285750">
              <a:buFont typeface="Wingdings" panose="05000000000000000000" pitchFamily="2" charset="2"/>
              <a:buChar char="q"/>
            </a:pPr>
            <a:r>
              <a:rPr lang="en-US" dirty="0">
                <a:latin typeface="Times New Roman" pitchFamily="18" charset="0"/>
                <a:cs typeface="Times New Roman" pitchFamily="18" charset="0"/>
              </a:rPr>
              <a:t>We learnt most important thing that is teamwork which will be beneficial for our future , as we might be handling bigger projects in our future studies.</a:t>
            </a:r>
          </a:p>
          <a:p>
            <a:pPr marL="285750" indent="-285750">
              <a:buFont typeface="Wingdings" panose="05000000000000000000" pitchFamily="2" charset="2"/>
              <a:buChar char="q"/>
            </a:pPr>
            <a:r>
              <a:rPr lang="en-US" dirty="0">
                <a:latin typeface="Times New Roman" pitchFamily="18" charset="0"/>
                <a:cs typeface="Times New Roman" pitchFamily="18" charset="0"/>
              </a:rPr>
              <a:t>We learnt the following:</a:t>
            </a:r>
          </a:p>
          <a:p>
            <a:pPr marL="342900" indent="-342900">
              <a:buFont typeface="+mj-lt"/>
              <a:buAutoNum type="alphaLcParenR"/>
            </a:pPr>
            <a:r>
              <a:rPr lang="en-IN" dirty="0"/>
              <a:t>Introduction to HTML</a:t>
            </a:r>
            <a:endParaRPr lang="en-US" dirty="0">
              <a:latin typeface="Times New Roman" pitchFamily="18" charset="0"/>
              <a:cs typeface="Times New Roman" pitchFamily="18" charset="0"/>
            </a:endParaRPr>
          </a:p>
          <a:p>
            <a:pPr marL="342900" indent="-342900">
              <a:buFont typeface="+mj-lt"/>
              <a:buAutoNum type="alphaLcParenR"/>
            </a:pPr>
            <a:r>
              <a:rPr lang="en-IN" dirty="0"/>
              <a:t>More on HTML</a:t>
            </a:r>
            <a:endParaRPr lang="en-US" dirty="0">
              <a:latin typeface="Times New Roman" pitchFamily="18" charset="0"/>
              <a:cs typeface="Times New Roman" pitchFamily="18" charset="0"/>
            </a:endParaRPr>
          </a:p>
          <a:p>
            <a:pPr marL="342900" indent="-342900">
              <a:buFont typeface="+mj-lt"/>
              <a:buAutoNum type="alphaLcParenR"/>
            </a:pPr>
            <a:r>
              <a:rPr lang="en-IN" dirty="0"/>
              <a:t>Forms</a:t>
            </a:r>
            <a:endParaRPr lang="en-US" dirty="0">
              <a:latin typeface="Times New Roman" pitchFamily="18" charset="0"/>
              <a:cs typeface="Times New Roman" pitchFamily="18" charset="0"/>
            </a:endParaRPr>
          </a:p>
          <a:p>
            <a:pPr marL="342900" indent="-342900">
              <a:buFont typeface="+mj-lt"/>
              <a:buAutoNum type="alphaLcParenR"/>
            </a:pPr>
            <a:r>
              <a:rPr lang="en-IN" dirty="0"/>
              <a:t>Introduction to CSS</a:t>
            </a:r>
          </a:p>
          <a:p>
            <a:pPr marL="342900" indent="-342900">
              <a:buFont typeface="+mj-lt"/>
              <a:buAutoNum type="alphaLcParenR"/>
            </a:pPr>
            <a:r>
              <a:rPr lang="en-IN" dirty="0"/>
              <a:t>Styling with CSS </a:t>
            </a:r>
          </a:p>
          <a:p>
            <a:pPr marL="342900" indent="-342900">
              <a:buFont typeface="+mj-lt"/>
              <a:buAutoNum type="alphaLcParenR"/>
            </a:pPr>
            <a:r>
              <a:rPr lang="en-IN" dirty="0"/>
              <a:t>Flex</a:t>
            </a:r>
          </a:p>
          <a:p>
            <a:pPr marL="342900" indent="-342900">
              <a:buFont typeface="+mj-lt"/>
              <a:buAutoNum type="alphaLcParenR"/>
            </a:pPr>
            <a:r>
              <a:rPr lang="en-IN" dirty="0"/>
              <a:t>More on styling</a:t>
            </a:r>
          </a:p>
          <a:p>
            <a:pPr marL="342900" indent="-342900">
              <a:buFont typeface="+mj-lt"/>
              <a:buAutoNum type="alphaLcParenR"/>
            </a:pPr>
            <a:r>
              <a:rPr lang="en-IN" dirty="0"/>
              <a:t>Responsive Design</a:t>
            </a:r>
          </a:p>
          <a:p>
            <a:pPr marL="342900" indent="-342900">
              <a:buFont typeface="+mj-lt"/>
              <a:buAutoNum type="alphaLcParenR"/>
            </a:pPr>
            <a:r>
              <a:rPr lang="en-IN" dirty="0"/>
              <a:t>Modals and Panels</a:t>
            </a:r>
          </a:p>
          <a:p>
            <a:pPr marL="342900" indent="-342900">
              <a:buFont typeface="+mj-lt"/>
              <a:buAutoNum type="alphaLcParenR"/>
            </a:pPr>
            <a:r>
              <a:rPr lang="en-IN" dirty="0"/>
              <a:t>Alerts</a:t>
            </a:r>
          </a:p>
          <a:p>
            <a:endParaRPr lang="en-US" dirty="0">
              <a:latin typeface="Times New Roman" pitchFamily="18" charset="0"/>
              <a:cs typeface="Times New Roman" pitchFamily="18" charset="0"/>
            </a:endParaRPr>
          </a:p>
          <a:p>
            <a:pPr marL="285750" indent="-285750">
              <a:buFont typeface="Wingdings" panose="05000000000000000000" pitchFamily="2" charset="2"/>
              <a:buChar char="q"/>
            </a:pPr>
            <a:endParaRPr lang="en-US" dirty="0">
              <a:latin typeface="Times New Roman" pitchFamily="18" charset="0"/>
              <a:cs typeface="Times New Roman" pitchFamily="18" charset="0"/>
            </a:endParaRPr>
          </a:p>
        </p:txBody>
      </p:sp>
    </p:spTree>
  </p:cSld>
  <p:clrMapOvr>
    <a:masterClrMapping/>
  </p:clrMapOvr>
  <p:transition advTm="4000">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708E8-E285-4636-5A13-7037A740982C}"/>
              </a:ext>
            </a:extLst>
          </p:cNvPr>
          <p:cNvSpPr>
            <a:spLocks noGrp="1"/>
          </p:cNvSpPr>
          <p:nvPr>
            <p:ph type="ctrTitle"/>
          </p:nvPr>
        </p:nvSpPr>
        <p:spPr/>
        <p:txBody>
          <a:bodyPr/>
          <a:lstStyle/>
          <a:p>
            <a:r>
              <a:rPr lang="en-US" dirty="0"/>
              <a:t>Conclusion</a:t>
            </a:r>
            <a:endParaRPr lang="en-IN" dirty="0"/>
          </a:p>
        </p:txBody>
      </p:sp>
      <p:sp>
        <p:nvSpPr>
          <p:cNvPr id="3" name="Subtitle 2">
            <a:extLst>
              <a:ext uri="{FF2B5EF4-FFF2-40B4-BE49-F238E27FC236}">
                <a16:creationId xmlns:a16="http://schemas.microsoft.com/office/drawing/2014/main" id="{2530DC05-FE23-ACDE-4A09-DCF25A13D795}"/>
              </a:ext>
            </a:extLst>
          </p:cNvPr>
          <p:cNvSpPr>
            <a:spLocks noGrp="1"/>
          </p:cNvSpPr>
          <p:nvPr>
            <p:ph type="subTitle" idx="1"/>
          </p:nvPr>
        </p:nvSpPr>
        <p:spPr/>
        <p:txBody>
          <a:bodyPr/>
          <a:lstStyle/>
          <a:p>
            <a:pPr marL="342900" indent="-342900" algn="l">
              <a:buFont typeface="+mj-lt"/>
              <a:buAutoNum type="alphaLcParenR"/>
            </a:pPr>
            <a:r>
              <a:rPr lang="en-IN" sz="2400" dirty="0">
                <a:solidFill>
                  <a:schemeClr val="tx1"/>
                </a:solidFill>
              </a:rPr>
              <a:t>Collapsible</a:t>
            </a:r>
          </a:p>
          <a:p>
            <a:pPr marL="342900" indent="-342900" algn="l">
              <a:buFont typeface="+mj-lt"/>
              <a:buAutoNum type="alphaLcParenR"/>
            </a:pPr>
            <a:r>
              <a:rPr lang="en-IN" sz="2400" dirty="0">
                <a:solidFill>
                  <a:schemeClr val="tx1"/>
                </a:solidFill>
              </a:rPr>
              <a:t>Dropdown and Navbar</a:t>
            </a:r>
          </a:p>
          <a:p>
            <a:pPr marL="342900" indent="-342900" algn="l">
              <a:buFont typeface="+mj-lt"/>
              <a:buAutoNum type="alphaLcParenR"/>
            </a:pPr>
            <a:r>
              <a:rPr lang="en-IN" sz="2400" dirty="0">
                <a:solidFill>
                  <a:schemeClr val="tx1"/>
                </a:solidFill>
              </a:rPr>
              <a:t>Breakpoints</a:t>
            </a:r>
          </a:p>
          <a:p>
            <a:pPr marL="342900" indent="-342900" algn="l">
              <a:buFont typeface="+mj-lt"/>
              <a:buAutoNum type="alphaLcParenR"/>
            </a:pPr>
            <a:r>
              <a:rPr lang="en-IN" sz="2400" dirty="0" err="1">
                <a:solidFill>
                  <a:schemeClr val="tx1"/>
                </a:solidFill>
              </a:rPr>
              <a:t>Onfocus</a:t>
            </a:r>
            <a:r>
              <a:rPr lang="en-IN" sz="2400" dirty="0">
                <a:solidFill>
                  <a:schemeClr val="tx1"/>
                </a:solidFill>
              </a:rPr>
              <a:t> Event</a:t>
            </a:r>
          </a:p>
          <a:p>
            <a:pPr marL="342900" indent="-342900" algn="l">
              <a:buFont typeface="+mj-lt"/>
              <a:buAutoNum type="alphaLcParenR"/>
            </a:pPr>
            <a:r>
              <a:rPr lang="en-IN" sz="2400" dirty="0" err="1">
                <a:solidFill>
                  <a:schemeClr val="tx1"/>
                </a:solidFill>
              </a:rPr>
              <a:t>Onreset</a:t>
            </a:r>
            <a:r>
              <a:rPr lang="en-IN" sz="2400" dirty="0">
                <a:solidFill>
                  <a:schemeClr val="tx1"/>
                </a:solidFill>
              </a:rPr>
              <a:t> Event</a:t>
            </a:r>
          </a:p>
          <a:p>
            <a:pPr marL="342900" indent="-342900" algn="l">
              <a:buFont typeface="+mj-lt"/>
              <a:buAutoNum type="alphaLcParenR"/>
            </a:pPr>
            <a:r>
              <a:rPr lang="en-IN" sz="2400" dirty="0" err="1">
                <a:solidFill>
                  <a:schemeClr val="tx1"/>
                </a:solidFill>
              </a:rPr>
              <a:t>Onsubmit</a:t>
            </a:r>
            <a:r>
              <a:rPr lang="en-IN" sz="2400" dirty="0">
                <a:solidFill>
                  <a:schemeClr val="tx1"/>
                </a:solidFill>
              </a:rPr>
              <a:t> Event</a:t>
            </a:r>
          </a:p>
          <a:p>
            <a:pPr marL="342900" indent="-342900" algn="l">
              <a:buFont typeface="+mj-lt"/>
              <a:buAutoNum type="alphaLcParenR"/>
            </a:pPr>
            <a:r>
              <a:rPr lang="en-IN" sz="2400" dirty="0" err="1">
                <a:solidFill>
                  <a:schemeClr val="tx1"/>
                </a:solidFill>
              </a:rPr>
              <a:t>Onscroll</a:t>
            </a:r>
            <a:r>
              <a:rPr lang="en-IN" sz="2400" dirty="0">
                <a:solidFill>
                  <a:schemeClr val="tx1"/>
                </a:solidFill>
              </a:rPr>
              <a:t> Event</a:t>
            </a:r>
          </a:p>
          <a:p>
            <a:pPr marL="342900" indent="-342900" algn="l">
              <a:buFont typeface="+mj-lt"/>
              <a:buAutoNum type="alphaLcParenR"/>
            </a:pPr>
            <a:r>
              <a:rPr lang="en-IN" sz="2400" dirty="0" err="1">
                <a:solidFill>
                  <a:schemeClr val="tx1"/>
                </a:solidFill>
              </a:rPr>
              <a:t>parseFloat</a:t>
            </a:r>
            <a:endParaRPr lang="en-IN" sz="2400" dirty="0">
              <a:solidFill>
                <a:schemeClr val="tx1"/>
              </a:solidFill>
            </a:endParaRPr>
          </a:p>
          <a:p>
            <a:pPr marL="285750" indent="-285750" algn="l">
              <a:buFont typeface="Wingdings" panose="05000000000000000000" pitchFamily="2" charset="2"/>
              <a:buChar char="q"/>
            </a:pPr>
            <a:r>
              <a:rPr lang="en-IN" sz="2400" dirty="0">
                <a:solidFill>
                  <a:schemeClr val="tx1"/>
                </a:solidFill>
                <a:latin typeface="Times New Roman" pitchFamily="18" charset="0"/>
                <a:cs typeface="Times New Roman" pitchFamily="18" charset="0"/>
              </a:rPr>
              <a:t>At the end , making a website is really good experience for a full stack developer.</a:t>
            </a:r>
            <a:endParaRPr lang="en-US" sz="2400" dirty="0">
              <a:solidFill>
                <a:schemeClr val="tx1"/>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635072504"/>
      </p:ext>
    </p:extLst>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3" name="Rectangle 2"/>
          <p:cNvSpPr/>
          <p:nvPr/>
        </p:nvSpPr>
        <p:spPr>
          <a:xfrm>
            <a:off x="395536" y="1196752"/>
            <a:ext cx="8136904" cy="5509200"/>
          </a:xfrm>
          <a:prstGeom prst="rect">
            <a:avLst/>
          </a:prstGeom>
        </p:spPr>
        <p:txBody>
          <a:bodyPr wrap="square">
            <a:spAutoFit/>
          </a:bodyPr>
          <a:lstStyle/>
          <a:p>
            <a:pPr marL="285750" indent="-285750" algn="just">
              <a:buFont typeface="Courier New" panose="02070309020205020404" pitchFamily="49" charset="0"/>
              <a:buChar char="o"/>
            </a:pPr>
            <a:r>
              <a:rPr lang="en-US" sz="1600" dirty="0">
                <a:latin typeface="Times New Roman" pitchFamily="18" charset="0"/>
                <a:cs typeface="Times New Roman" pitchFamily="18" charset="0"/>
              </a:rPr>
              <a:t>As we have got this project under the subject ‘FRONT END ENGINEERING’ we have mainly used HTML AND CSS in our project.</a:t>
            </a:r>
          </a:p>
          <a:p>
            <a:pPr marL="285750" indent="-285750" algn="just">
              <a:buFont typeface="Courier New" panose="02070309020205020404" pitchFamily="49" charset="0"/>
              <a:buChar char="o"/>
            </a:pPr>
            <a:r>
              <a:rPr lang="en-US" sz="1600" dirty="0">
                <a:latin typeface="Times New Roman" pitchFamily="18" charset="0"/>
                <a:cs typeface="Times New Roman" pitchFamily="18" charset="0"/>
              </a:rPr>
              <a:t>Also we have used Visual Studio code to write our Html and CSS Codes .</a:t>
            </a:r>
          </a:p>
          <a:p>
            <a:pPr algn="just"/>
            <a:r>
              <a:rPr lang="en-US" sz="1600" dirty="0">
                <a:latin typeface="Times New Roman" pitchFamily="18" charset="0"/>
                <a:cs typeface="Times New Roman" pitchFamily="18" charset="0"/>
              </a:rPr>
              <a:t>In this project we have mainly used the following tags:</a:t>
            </a:r>
          </a:p>
          <a:p>
            <a:pPr marL="457200" indent="-457200" algn="just">
              <a:buFont typeface="+mj-lt"/>
              <a:buAutoNum type="arabicParenR"/>
            </a:pPr>
            <a:r>
              <a:rPr lang="en-US" sz="1600" dirty="0">
                <a:latin typeface="Times New Roman" pitchFamily="18" charset="0"/>
                <a:cs typeface="Times New Roman" pitchFamily="18" charset="0"/>
              </a:rPr>
              <a:t>Title tag</a:t>
            </a:r>
          </a:p>
          <a:p>
            <a:pPr marL="457200" indent="-457200" algn="just">
              <a:buFont typeface="+mj-lt"/>
              <a:buAutoNum type="arabicParenR"/>
            </a:pPr>
            <a:r>
              <a:rPr lang="en-US" sz="1600" dirty="0">
                <a:latin typeface="Times New Roman" pitchFamily="18" charset="0"/>
                <a:cs typeface="Times New Roman" pitchFamily="18" charset="0"/>
              </a:rPr>
              <a:t>Division Tags</a:t>
            </a:r>
          </a:p>
          <a:p>
            <a:pPr marL="457200" indent="-457200" algn="just">
              <a:buFont typeface="+mj-lt"/>
              <a:buAutoNum type="arabicParenR"/>
            </a:pPr>
            <a:r>
              <a:rPr lang="en-US" sz="1600" dirty="0">
                <a:latin typeface="Times New Roman" pitchFamily="18" charset="0"/>
                <a:cs typeface="Times New Roman" pitchFamily="18" charset="0"/>
              </a:rPr>
              <a:t>Anchor tags</a:t>
            </a:r>
          </a:p>
          <a:p>
            <a:pPr marL="457200" indent="-457200" algn="just">
              <a:buFont typeface="+mj-lt"/>
              <a:buAutoNum type="arabicParenR"/>
            </a:pPr>
            <a:r>
              <a:rPr lang="en-US" sz="1600" dirty="0">
                <a:latin typeface="Times New Roman" pitchFamily="18" charset="0"/>
                <a:cs typeface="Times New Roman" pitchFamily="18" charset="0"/>
              </a:rPr>
              <a:t>Hyper reference links</a:t>
            </a:r>
          </a:p>
          <a:p>
            <a:pPr marL="457200" indent="-457200" algn="just">
              <a:buFont typeface="+mj-lt"/>
              <a:buAutoNum type="arabicParenR"/>
            </a:pPr>
            <a:r>
              <a:rPr lang="en-US" sz="1600" dirty="0">
                <a:latin typeface="Times New Roman" pitchFamily="18" charset="0"/>
                <a:cs typeface="Times New Roman" pitchFamily="18" charset="0"/>
              </a:rPr>
              <a:t>Image tags </a:t>
            </a:r>
          </a:p>
          <a:p>
            <a:pPr marL="457200" indent="-457200" algn="just">
              <a:buFont typeface="+mj-lt"/>
              <a:buAutoNum type="arabicParenR"/>
            </a:pPr>
            <a:r>
              <a:rPr lang="en-US" sz="1600" dirty="0">
                <a:latin typeface="Times New Roman" pitchFamily="18" charset="0"/>
                <a:cs typeface="Times New Roman" pitchFamily="18" charset="0"/>
              </a:rPr>
              <a:t>Video tags</a:t>
            </a:r>
          </a:p>
          <a:p>
            <a:pPr marL="457200" indent="-457200" algn="just">
              <a:buFont typeface="+mj-lt"/>
              <a:buAutoNum type="arabicParenR"/>
            </a:pPr>
            <a:r>
              <a:rPr lang="en-US" sz="1600" dirty="0">
                <a:latin typeface="Times New Roman" pitchFamily="18" charset="0"/>
                <a:cs typeface="Times New Roman" pitchFamily="18" charset="0"/>
              </a:rPr>
              <a:t>Font Tags </a:t>
            </a:r>
          </a:p>
          <a:p>
            <a:pPr marL="457200" indent="-457200" algn="just">
              <a:buFont typeface="+mj-lt"/>
              <a:buAutoNum type="arabicParenR"/>
            </a:pPr>
            <a:r>
              <a:rPr lang="en-US" sz="1600" dirty="0">
                <a:latin typeface="Times New Roman" pitchFamily="18" charset="0"/>
                <a:cs typeface="Times New Roman" pitchFamily="18" charset="0"/>
              </a:rPr>
              <a:t>Paragraph Tags</a:t>
            </a:r>
          </a:p>
          <a:p>
            <a:pPr marL="457200" indent="-457200" algn="just">
              <a:buFont typeface="+mj-lt"/>
              <a:buAutoNum type="arabicParenR"/>
            </a:pPr>
            <a:r>
              <a:rPr lang="en-US" sz="1600" dirty="0">
                <a:latin typeface="Times New Roman" pitchFamily="18" charset="0"/>
                <a:cs typeface="Times New Roman" pitchFamily="18" charset="0"/>
              </a:rPr>
              <a:t>&lt;</a:t>
            </a:r>
            <a:r>
              <a:rPr lang="en-US" sz="1600" dirty="0" err="1">
                <a:latin typeface="Times New Roman" pitchFamily="18" charset="0"/>
                <a:cs typeface="Times New Roman" pitchFamily="18" charset="0"/>
              </a:rPr>
              <a:t>hr</a:t>
            </a:r>
            <a:r>
              <a:rPr lang="en-US" sz="1600" dirty="0">
                <a:latin typeface="Times New Roman" pitchFamily="18" charset="0"/>
                <a:cs typeface="Times New Roman" pitchFamily="18" charset="0"/>
              </a:rPr>
              <a:t>&gt; Tag</a:t>
            </a:r>
          </a:p>
          <a:p>
            <a:pPr marL="457200" indent="-457200" algn="just">
              <a:buFont typeface="+mj-lt"/>
              <a:buAutoNum type="arabicParenR"/>
            </a:pPr>
            <a:r>
              <a:rPr lang="en-US" sz="1600" dirty="0">
                <a:latin typeface="Times New Roman" pitchFamily="18" charset="0"/>
                <a:cs typeface="Times New Roman" pitchFamily="18" charset="0"/>
              </a:rPr>
              <a:t>Marquee Tag</a:t>
            </a:r>
          </a:p>
          <a:p>
            <a:pPr marL="457200" indent="-457200" algn="just">
              <a:buFont typeface="+mj-lt"/>
              <a:buAutoNum type="arabicParenR"/>
            </a:pPr>
            <a:r>
              <a:rPr lang="en-US" sz="1600" dirty="0">
                <a:latin typeface="Times New Roman" pitchFamily="18" charset="0"/>
                <a:cs typeface="Times New Roman" pitchFamily="18" charset="0"/>
              </a:rPr>
              <a:t>Heading tag</a:t>
            </a:r>
          </a:p>
          <a:p>
            <a:pPr marL="457200" indent="-457200" algn="just">
              <a:buFont typeface="+mj-lt"/>
              <a:buAutoNum type="arabicParenR"/>
            </a:pPr>
            <a:r>
              <a:rPr lang="en-US" sz="1600" dirty="0">
                <a:latin typeface="Times New Roman" pitchFamily="18" charset="0"/>
                <a:cs typeface="Times New Roman" pitchFamily="18" charset="0"/>
              </a:rPr>
              <a:t>Footer tag</a:t>
            </a:r>
          </a:p>
          <a:p>
            <a:pPr marL="457200" indent="-457200" algn="just">
              <a:buFont typeface="+mj-lt"/>
              <a:buAutoNum type="arabicParenR"/>
            </a:pPr>
            <a:r>
              <a:rPr lang="en-US" sz="1600" dirty="0">
                <a:latin typeface="Times New Roman" pitchFamily="18" charset="0"/>
                <a:cs typeface="Times New Roman" pitchFamily="18" charset="0"/>
              </a:rPr>
              <a:t>Table Tag</a:t>
            </a:r>
          </a:p>
          <a:p>
            <a:pPr marL="457200" indent="-457200" algn="just">
              <a:buFont typeface="+mj-lt"/>
              <a:buAutoNum type="arabicParenR"/>
            </a:pPr>
            <a:r>
              <a:rPr lang="en-US" sz="1600" dirty="0">
                <a:latin typeface="Times New Roman" pitchFamily="18" charset="0"/>
                <a:cs typeface="Times New Roman" pitchFamily="18" charset="0"/>
              </a:rPr>
              <a:t>External CSS</a:t>
            </a:r>
          </a:p>
          <a:p>
            <a:pPr marL="457200" indent="-457200" algn="just">
              <a:buFont typeface="+mj-lt"/>
              <a:buAutoNum type="arabicParenR"/>
            </a:pPr>
            <a:r>
              <a:rPr lang="en-US" sz="1600" dirty="0">
                <a:latin typeface="Times New Roman" pitchFamily="18" charset="0"/>
                <a:cs typeface="Times New Roman" pitchFamily="18" charset="0"/>
              </a:rPr>
              <a:t>Internal CSS</a:t>
            </a:r>
          </a:p>
          <a:p>
            <a:pPr marL="457200" indent="-457200" algn="just">
              <a:buFont typeface="+mj-lt"/>
              <a:buAutoNum type="arabicParenR"/>
            </a:pPr>
            <a:r>
              <a:rPr lang="en-US" sz="1600" dirty="0">
                <a:latin typeface="Times New Roman" pitchFamily="18" charset="0"/>
                <a:cs typeface="Times New Roman" pitchFamily="18" charset="0"/>
              </a:rPr>
              <a:t>Inline CSS</a:t>
            </a:r>
          </a:p>
          <a:p>
            <a:pPr marL="457200" indent="-457200" algn="just">
              <a:buFont typeface="+mj-lt"/>
              <a:buAutoNum type="arabicParenR"/>
            </a:pPr>
            <a:r>
              <a:rPr lang="en-US" sz="1600" dirty="0">
                <a:latin typeface="Times New Roman" pitchFamily="18" charset="0"/>
                <a:cs typeface="Times New Roman" pitchFamily="18" charset="0"/>
              </a:rPr>
              <a:t>Bootstrap</a:t>
            </a:r>
          </a:p>
          <a:p>
            <a:pPr marL="457200" indent="-457200" algn="just">
              <a:buFont typeface="+mj-lt"/>
              <a:buAutoNum type="arabicParenR"/>
            </a:pPr>
            <a:r>
              <a:rPr lang="en-US" sz="1600" dirty="0" err="1">
                <a:latin typeface="Times New Roman" pitchFamily="18" charset="0"/>
                <a:cs typeface="Times New Roman" pitchFamily="18" charset="0"/>
              </a:rPr>
              <a:t>Javascript</a:t>
            </a:r>
            <a:endParaRPr lang="en-US" sz="16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51F0D5FA-E60E-FED2-91A0-B5939F320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780928"/>
            <a:ext cx="2143125" cy="2143125"/>
          </a:xfrm>
          <a:prstGeom prst="rect">
            <a:avLst/>
          </a:prstGeom>
        </p:spPr>
      </p:pic>
      <p:pic>
        <p:nvPicPr>
          <p:cNvPr id="7" name="Picture 6">
            <a:extLst>
              <a:ext uri="{FF2B5EF4-FFF2-40B4-BE49-F238E27FC236}">
                <a16:creationId xmlns:a16="http://schemas.microsoft.com/office/drawing/2014/main" id="{A62F8481-63CF-DFD3-80D2-BE632A3B5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293" y="2433543"/>
            <a:ext cx="1800225" cy="2543175"/>
          </a:xfrm>
          <a:prstGeom prst="rect">
            <a:avLst/>
          </a:prstGeom>
        </p:spPr>
      </p:pic>
    </p:spTree>
  </p:cSld>
  <p:clrMapOvr>
    <a:masterClrMapping/>
  </p:clrMapOvr>
  <p:transition advTm="4000">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95536" y="1196752"/>
            <a:ext cx="8136904" cy="6986528"/>
          </a:xfrm>
          <a:prstGeom prst="rect">
            <a:avLst/>
          </a:prstGeom>
        </p:spPr>
        <p:txBody>
          <a:bodyPr wrap="square">
            <a:spAutoFit/>
          </a:bodyPr>
          <a:lstStyle/>
          <a:p>
            <a:pPr marL="457200" indent="-457200">
              <a:buFont typeface="Arial" panose="020B0604020202020204" pitchFamily="34" charset="0"/>
              <a:buChar char="•"/>
            </a:pPr>
            <a:r>
              <a:rPr lang="en-US" sz="3200" dirty="0">
                <a:latin typeface="Times New Roman" pitchFamily="18" charset="0"/>
                <a:cs typeface="Times New Roman" pitchFamily="18" charset="0"/>
              </a:rPr>
              <a:t>W3Schools :  </a:t>
            </a:r>
            <a:r>
              <a:rPr lang="en-US" sz="3200" dirty="0">
                <a:latin typeface="Times New Roman" pitchFamily="18" charset="0"/>
                <a:cs typeface="Times New Roman" pitchFamily="18" charset="0"/>
                <a:hlinkClick r:id="rId2"/>
              </a:rPr>
              <a:t>https://www.w3schools.com/html/default.asp</a:t>
            </a:r>
            <a:endParaRPr lang="en-US" sz="3200" dirty="0">
              <a:latin typeface="Times New Roman" pitchFamily="18" charset="0"/>
              <a:cs typeface="Times New Roman" pitchFamily="18" charset="0"/>
            </a:endParaRPr>
          </a:p>
          <a:p>
            <a:r>
              <a:rPr lang="en-US" sz="3200" dirty="0">
                <a:latin typeface="Times New Roman" pitchFamily="18" charset="0"/>
                <a:cs typeface="Times New Roman" pitchFamily="18" charset="0"/>
                <a:hlinkClick r:id="rId3"/>
              </a:rPr>
              <a:t>https://www.w3schools.com/howto/default.asp</a:t>
            </a:r>
            <a:endParaRPr lang="en-US" sz="3200" dirty="0">
              <a:latin typeface="Times New Roman" pitchFamily="18" charset="0"/>
              <a:cs typeface="Times New Roman" pitchFamily="18" charset="0"/>
            </a:endParaRPr>
          </a:p>
          <a:p>
            <a:r>
              <a:rPr lang="en-US" sz="3200" dirty="0">
                <a:latin typeface="Times New Roman" pitchFamily="18" charset="0"/>
                <a:cs typeface="Times New Roman" pitchFamily="18" charset="0"/>
                <a:hlinkClick r:id="rId4"/>
              </a:rPr>
              <a:t>https://www.w3schools.com/w3css/default.asp</a:t>
            </a:r>
            <a:endParaRPr lang="en-US" sz="3200" dirty="0">
              <a:latin typeface="Times New Roman" pitchFamily="18" charset="0"/>
              <a:cs typeface="Times New Roman" pitchFamily="18" charset="0"/>
            </a:endParaRPr>
          </a:p>
          <a:p>
            <a:pPr marL="457200" indent="-457200">
              <a:buFont typeface="Arial" panose="020B0604020202020204" pitchFamily="34" charset="0"/>
              <a:buChar char="•"/>
            </a:pPr>
            <a:r>
              <a:rPr lang="en-US" sz="3200" dirty="0" err="1">
                <a:latin typeface="Times New Roman" pitchFamily="18" charset="0"/>
                <a:cs typeface="Times New Roman" pitchFamily="18" charset="0"/>
              </a:rPr>
              <a:t>RenderForest</a:t>
            </a:r>
            <a:r>
              <a:rPr lang="en-US" sz="3200" dirty="0">
                <a:latin typeface="Times New Roman" pitchFamily="18" charset="0"/>
                <a:cs typeface="Times New Roman" pitchFamily="18" charset="0"/>
              </a:rPr>
              <a:t>:</a:t>
            </a:r>
          </a:p>
          <a:p>
            <a:r>
              <a:rPr lang="en-US" sz="3200" dirty="0">
                <a:latin typeface="Times New Roman" pitchFamily="18" charset="0"/>
                <a:cs typeface="Times New Roman" pitchFamily="18" charset="0"/>
                <a:hlinkClick r:id="rId4"/>
              </a:rPr>
              <a:t>https://www.w3schools.com/w3css/default.asp</a:t>
            </a:r>
            <a:endParaRPr lang="en-US" sz="3200" dirty="0">
              <a:latin typeface="Times New Roman" pitchFamily="18" charset="0"/>
              <a:cs typeface="Times New Roman" pitchFamily="18" charset="0"/>
            </a:endParaRPr>
          </a:p>
          <a:p>
            <a:pPr marL="457200" indent="-457200">
              <a:buFont typeface="Arial" panose="020B0604020202020204" pitchFamily="34" charset="0"/>
              <a:buChar char="•"/>
            </a:pPr>
            <a:r>
              <a:rPr lang="en-US" sz="3200" dirty="0">
                <a:latin typeface="Times New Roman" pitchFamily="18" charset="0"/>
                <a:cs typeface="Times New Roman" pitchFamily="18" charset="0"/>
              </a:rPr>
              <a:t>Canva</a:t>
            </a:r>
          </a:p>
          <a:p>
            <a:r>
              <a:rPr lang="en-US" sz="3200" dirty="0">
                <a:latin typeface="Times New Roman" pitchFamily="18" charset="0"/>
                <a:cs typeface="Times New Roman" pitchFamily="18" charset="0"/>
                <a:hlinkClick r:id="rId5"/>
              </a:rPr>
              <a:t>https://www.canva.com/create/logos/</a:t>
            </a:r>
            <a:endParaRPr lang="en-US" sz="3200"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a:p>
            <a:pPr>
              <a:buFont typeface="Arial" pitchFamily="34" charset="0"/>
              <a:buChar char="•"/>
            </a:pPr>
            <a:endParaRPr lang="en-US" sz="3200" dirty="0">
              <a:latin typeface="Times New Roman" pitchFamily="18" charset="0"/>
              <a:cs typeface="Times New Roman" pitchFamily="18" charset="0"/>
            </a:endParaRPr>
          </a:p>
          <a:p>
            <a:pPr>
              <a:buFont typeface="Arial" pitchFamily="34" charset="0"/>
              <a:buChar char="•"/>
            </a:pPr>
            <a:endParaRPr lang="en-US" sz="3200" dirty="0">
              <a:latin typeface="Times New Roman" pitchFamily="18" charset="0"/>
              <a:cs typeface="Times New Roman" pitchFamily="18" charset="0"/>
            </a:endParaRPr>
          </a:p>
          <a:p>
            <a:pPr>
              <a:buFont typeface="Arial" pitchFamily="34" charset="0"/>
              <a:buChar char="•"/>
            </a:pPr>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6CEC-5ECB-F01E-A2B8-4574DE0173A0}"/>
              </a:ext>
            </a:extLst>
          </p:cNvPr>
          <p:cNvSpPr>
            <a:spLocks noGrp="1"/>
          </p:cNvSpPr>
          <p:nvPr>
            <p:ph type="ctrTitle"/>
          </p:nvPr>
        </p:nvSpPr>
        <p:spPr/>
        <p:txBody>
          <a:bodyPr/>
          <a:lstStyle/>
          <a:p>
            <a:r>
              <a:rPr lang="en-US" dirty="0"/>
              <a:t>Technical Details</a:t>
            </a:r>
            <a:endParaRPr lang="en-IN" dirty="0"/>
          </a:p>
        </p:txBody>
      </p:sp>
      <p:sp>
        <p:nvSpPr>
          <p:cNvPr id="3" name="Subtitle 2">
            <a:extLst>
              <a:ext uri="{FF2B5EF4-FFF2-40B4-BE49-F238E27FC236}">
                <a16:creationId xmlns:a16="http://schemas.microsoft.com/office/drawing/2014/main" id="{49E4E66D-514B-838A-2D3E-7EA4D0B6F7F6}"/>
              </a:ext>
            </a:extLst>
          </p:cNvPr>
          <p:cNvSpPr>
            <a:spLocks noGrp="1"/>
          </p:cNvSpPr>
          <p:nvPr>
            <p:ph type="subTitle" idx="1"/>
          </p:nvPr>
        </p:nvSpPr>
        <p:spPr/>
        <p:txBody>
          <a:bodyPr/>
          <a:lstStyle/>
          <a:p>
            <a:pPr marL="457200" indent="-457200" algn="l">
              <a:buFont typeface="+mj-lt"/>
              <a:buAutoNum type="arabicPeriod"/>
            </a:pPr>
            <a:r>
              <a:rPr lang="en-US" sz="2000" dirty="0">
                <a:solidFill>
                  <a:schemeClr val="tx1"/>
                </a:solidFill>
              </a:rPr>
              <a:t>The </a:t>
            </a:r>
            <a:r>
              <a:rPr lang="en-US" sz="2000" dirty="0" err="1">
                <a:solidFill>
                  <a:schemeClr val="tx1"/>
                </a:solidFill>
              </a:rPr>
              <a:t>HyperText</a:t>
            </a:r>
            <a:r>
              <a:rPr lang="en-US" sz="2000" dirty="0">
                <a:solidFill>
                  <a:schemeClr val="tx1"/>
                </a:solidFill>
              </a:rPr>
              <a:t> Markup Language or HTML is the standard markup language for documents designed to be displayed in a web browser. It defines the meaning and structure of web content.</a:t>
            </a:r>
          </a:p>
          <a:p>
            <a:pPr marL="457200" indent="-457200" algn="l">
              <a:buFont typeface="+mj-lt"/>
              <a:buAutoNum type="arabicPeriod"/>
            </a:pPr>
            <a:r>
              <a:rPr lang="en-US" sz="2000" dirty="0">
                <a:solidFill>
                  <a:schemeClr val="tx1"/>
                </a:solidFill>
              </a:rPr>
              <a:t>Cascading Style Sheets is a style sheet language used for describing the presentation of a document written in a markup language such as HTML or XML.</a:t>
            </a:r>
          </a:p>
          <a:p>
            <a:pPr marL="457200" indent="-457200" algn="l">
              <a:buFont typeface="+mj-lt"/>
              <a:buAutoNum type="arabicPeriod"/>
            </a:pPr>
            <a:r>
              <a:rPr lang="en-US" sz="2000" dirty="0">
                <a:solidFill>
                  <a:schemeClr val="tx1"/>
                </a:solidFill>
              </a:rPr>
              <a:t>Bootstrap is a free and open-source CSS framework directed at responsive, mobile-first front-end web development. It contains HTML, CSS and JavaScript-based design templates for typography, forms, buttons, navigation, and other interface components.</a:t>
            </a:r>
          </a:p>
          <a:p>
            <a:pPr marL="457200" indent="-457200" algn="l">
              <a:buFont typeface="+mj-lt"/>
              <a:buAutoNum type="arabicPeriod"/>
            </a:pPr>
            <a:r>
              <a:rPr lang="en-IN" sz="2000" dirty="0">
                <a:solidFill>
                  <a:schemeClr val="tx1"/>
                </a:solidFill>
              </a:rPr>
              <a:t>JavaScript (JS) is a cross-platform, object-oriented programming language used by developers to make web pages interactive. It allows developers to create dynamically updating content, use animations, pop-up menus, clickable buttons, control multimedia, etc.</a:t>
            </a:r>
          </a:p>
        </p:txBody>
      </p:sp>
    </p:spTree>
    <p:extLst>
      <p:ext uri="{BB962C8B-B14F-4D97-AF65-F5344CB8AC3E}">
        <p14:creationId xmlns:p14="http://schemas.microsoft.com/office/powerpoint/2010/main" val="2144925636"/>
      </p:ext>
    </p:extLst>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395536" y="845423"/>
            <a:ext cx="8136904" cy="5324535"/>
          </a:xfrm>
          <a:prstGeom prst="rect">
            <a:avLst/>
          </a:prstGeom>
        </p:spPr>
        <p:txBody>
          <a:bodyPr wrap="square">
            <a:spAutoFit/>
          </a:bodyPr>
          <a:lstStyle/>
          <a:p>
            <a:pPr algn="just"/>
            <a:r>
              <a:rPr lang="en-US" sz="2000" dirty="0">
                <a:latin typeface="Times New Roman" pitchFamily="18" charset="0"/>
                <a:cs typeface="Times New Roman" pitchFamily="18" charset="0"/>
              </a:rPr>
              <a:t>One of the Key features is that we have provided our users with graphs . But why does one need graphs in manager website?</a:t>
            </a:r>
          </a:p>
          <a:p>
            <a:pPr algn="just"/>
            <a:r>
              <a:rPr lang="en-US" sz="2000" dirty="0">
                <a:latin typeface="Times New Roman" pitchFamily="18" charset="0"/>
                <a:cs typeface="Times New Roman" pitchFamily="18" charset="0"/>
              </a:rPr>
              <a:t>The Answer is that Graphs are utmost important visuals for a person that is dealing with the finance. We have provided our users with three types of graphs:</a:t>
            </a:r>
          </a:p>
          <a:p>
            <a:pPr marL="342900" indent="-342900" algn="just">
              <a:buFont typeface="+mj-lt"/>
              <a:buAutoNum type="arabicPeriod"/>
            </a:pPr>
            <a:r>
              <a:rPr lang="en-US" sz="2000" dirty="0">
                <a:latin typeface="Times New Roman" pitchFamily="18" charset="0"/>
                <a:cs typeface="Times New Roman" pitchFamily="18" charset="0"/>
              </a:rPr>
              <a:t>Income Sources</a:t>
            </a:r>
          </a:p>
          <a:p>
            <a:pPr marL="342900" indent="-342900" algn="just">
              <a:buFont typeface="+mj-lt"/>
              <a:buAutoNum type="arabicPeriod"/>
            </a:pPr>
            <a:r>
              <a:rPr lang="en-US" sz="2000" dirty="0">
                <a:latin typeface="Times New Roman" pitchFamily="18" charset="0"/>
                <a:cs typeface="Times New Roman" pitchFamily="18" charset="0"/>
              </a:rPr>
              <a:t>Monthly spendings</a:t>
            </a:r>
          </a:p>
          <a:p>
            <a:pPr marL="342900" indent="-342900" algn="just">
              <a:buFont typeface="+mj-lt"/>
              <a:buAutoNum type="arabicPeriod"/>
            </a:pPr>
            <a:r>
              <a:rPr lang="en-US" sz="2000" dirty="0">
                <a:latin typeface="Times New Roman" pitchFamily="18" charset="0"/>
                <a:cs typeface="Times New Roman" pitchFamily="18" charset="0"/>
              </a:rPr>
              <a:t>Expense by sub categories</a:t>
            </a:r>
          </a:p>
          <a:p>
            <a:pPr marL="342900" indent="-342900" algn="just">
              <a:buFont typeface="Wingdings" panose="05000000000000000000" pitchFamily="2" charset="2"/>
              <a:buChar char="v"/>
            </a:pPr>
            <a:r>
              <a:rPr lang="en-US" sz="2000" dirty="0">
                <a:latin typeface="Times New Roman" pitchFamily="18" charset="0"/>
                <a:cs typeface="Times New Roman" pitchFamily="18" charset="0"/>
              </a:rPr>
              <a:t>Income sources graph has been provided to user to keep track of all income sources they have and if they require more sources or not.</a:t>
            </a:r>
          </a:p>
          <a:p>
            <a:pPr marL="342900" indent="-342900" algn="just">
              <a:buFont typeface="Wingdings" panose="05000000000000000000" pitchFamily="2" charset="2"/>
              <a:buChar char="v"/>
            </a:pPr>
            <a:r>
              <a:rPr lang="en-US" sz="2000" dirty="0">
                <a:latin typeface="Times New Roman" pitchFamily="18" charset="0"/>
                <a:cs typeface="Times New Roman" pitchFamily="18" charset="0"/>
              </a:rPr>
              <a:t>Monthly spendings is another important graph because this is the graph that can really help a user decide which things are on his priority list and on which items he / she has to save money . This is the most important graph of all the three.</a:t>
            </a:r>
          </a:p>
          <a:p>
            <a:pPr marL="342900" indent="-342900" algn="just">
              <a:buFont typeface="Wingdings" panose="05000000000000000000" pitchFamily="2" charset="2"/>
              <a:buChar char="v"/>
            </a:pPr>
            <a:r>
              <a:rPr lang="en-US" sz="2000" dirty="0">
                <a:latin typeface="Times New Roman" pitchFamily="18" charset="0"/>
                <a:cs typeface="Times New Roman" pitchFamily="18" charset="0"/>
              </a:rPr>
              <a:t>Expense by sub categories is similar to monthly spendings graph but in this we have provided just with diversified ways that user spends his money on.</a:t>
            </a:r>
          </a:p>
        </p:txBody>
      </p:sp>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ACE8E-BE0C-550F-B530-B788E24959F5}"/>
              </a:ext>
            </a:extLst>
          </p:cNvPr>
          <p:cNvSpPr>
            <a:spLocks noGrp="1"/>
          </p:cNvSpPr>
          <p:nvPr>
            <p:ph type="ctrTitle"/>
          </p:nvPr>
        </p:nvSpPr>
        <p:spPr/>
        <p:txBody>
          <a:bodyPr/>
          <a:lstStyle/>
          <a:p>
            <a:r>
              <a:rPr lang="en-US" dirty="0"/>
              <a:t>Key Features</a:t>
            </a:r>
            <a:endParaRPr lang="en-IN" dirty="0"/>
          </a:p>
        </p:txBody>
      </p:sp>
      <p:sp>
        <p:nvSpPr>
          <p:cNvPr id="3" name="Subtitle 2">
            <a:extLst>
              <a:ext uri="{FF2B5EF4-FFF2-40B4-BE49-F238E27FC236}">
                <a16:creationId xmlns:a16="http://schemas.microsoft.com/office/drawing/2014/main" id="{CD769554-5683-F201-61ED-0A2B7B4873D4}"/>
              </a:ext>
            </a:extLst>
          </p:cNvPr>
          <p:cNvSpPr>
            <a:spLocks noGrp="1"/>
          </p:cNvSpPr>
          <p:nvPr>
            <p:ph type="subTitle" idx="1"/>
          </p:nvPr>
        </p:nvSpPr>
        <p:spPr>
          <a:xfrm>
            <a:off x="533400" y="1371600"/>
            <a:ext cx="8610600" cy="5441776"/>
          </a:xfrm>
        </p:spPr>
        <p:txBody>
          <a:bodyPr/>
          <a:lstStyle/>
          <a:p>
            <a:pPr marL="457200" indent="-457200"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Another key feature is that notifications will be provided our website to our user so that they remain alerted not only to their spendings and savings but also get aware time-to-time about shares they are currently investing in.</a:t>
            </a:r>
          </a:p>
          <a:p>
            <a:pPr marL="457200" indent="-457200"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Some times people get bored discussing about finance and checking their finance websites . So to resolve this issue we have used different animation, video, and in future we would be trying to add features like providing our users with interacting sessions on finance with </a:t>
            </a:r>
            <a:r>
              <a:rPr lang="en-US" sz="2000" dirty="0" err="1">
                <a:solidFill>
                  <a:schemeClr val="tx1"/>
                </a:solidFill>
                <a:latin typeface="Times New Roman" panose="02020603050405020304" pitchFamily="18" charset="0"/>
                <a:cs typeface="Times New Roman" panose="02020603050405020304" pitchFamily="18" charset="0"/>
              </a:rPr>
              <a:t>renowed</a:t>
            </a:r>
            <a:r>
              <a:rPr lang="en-US" sz="2000" dirty="0">
                <a:solidFill>
                  <a:schemeClr val="tx1"/>
                </a:solidFill>
                <a:latin typeface="Times New Roman" panose="02020603050405020304" pitchFamily="18" charset="0"/>
                <a:cs typeface="Times New Roman" panose="02020603050405020304" pitchFamily="18" charset="0"/>
              </a:rPr>
              <a:t> experts. This will help them to develop their knowledge in finance field.</a:t>
            </a:r>
          </a:p>
          <a:p>
            <a:pPr algn="just">
              <a:buFont typeface="Arial"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 unique Feature we have added in our website is that we have provided our user not only with expense calculator but also with other different types of calculator . For example,</a:t>
            </a:r>
          </a:p>
          <a:p>
            <a:pPr algn="just">
              <a:buFont typeface="Arial" pitchFamily="34" charset="0"/>
              <a:buChar char="•"/>
            </a:pPr>
            <a:r>
              <a:rPr lang="en-US" sz="2000" dirty="0">
                <a:solidFill>
                  <a:schemeClr val="tx1"/>
                </a:solidFill>
                <a:latin typeface="Times New Roman" panose="02020603050405020304" pitchFamily="18" charset="0"/>
                <a:cs typeface="Times New Roman" panose="02020603050405020304" pitchFamily="18" charset="0"/>
              </a:rPr>
              <a:t>Loan Calculator</a:t>
            </a:r>
          </a:p>
          <a:p>
            <a:pPr algn="just">
              <a:buFont typeface="Arial" pitchFamily="34" charset="0"/>
              <a:buChar char="•"/>
            </a:pPr>
            <a:r>
              <a:rPr lang="en-US" sz="2000" dirty="0">
                <a:solidFill>
                  <a:schemeClr val="tx1"/>
                </a:solidFill>
                <a:latin typeface="Times New Roman" panose="02020603050405020304" pitchFamily="18" charset="0"/>
                <a:cs typeface="Times New Roman" panose="02020603050405020304" pitchFamily="18" charset="0"/>
              </a:rPr>
              <a:t>Saving Calculator</a:t>
            </a:r>
          </a:p>
          <a:p>
            <a:pPr algn="just">
              <a:buFont typeface="Arial" pitchFamily="34" charset="0"/>
              <a:buChar char="•"/>
            </a:pPr>
            <a:r>
              <a:rPr lang="en-US" sz="2000" dirty="0">
                <a:solidFill>
                  <a:schemeClr val="tx1"/>
                </a:solidFill>
                <a:latin typeface="Times New Roman" panose="02020603050405020304" pitchFamily="18" charset="0"/>
                <a:cs typeface="Times New Roman" panose="02020603050405020304" pitchFamily="18" charset="0"/>
              </a:rPr>
              <a:t>Budget Calculator</a:t>
            </a:r>
          </a:p>
          <a:p>
            <a:pPr algn="just">
              <a:buFont typeface="Arial"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ROI Calculator</a:t>
            </a:r>
          </a:p>
          <a:p>
            <a:pPr marL="457200" indent="-457200" algn="just">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algn="l"/>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7041509"/>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92B48833-6D88-0FC3-9E8B-E798E92D5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848</TotalTime>
  <Words>1168</Words>
  <Application>Microsoft Office PowerPoint</Application>
  <PresentationFormat>On-screen Show (4:3)</PresentationFormat>
  <Paragraphs>120</Paragraphs>
  <Slides>51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Courier New</vt:lpstr>
      <vt:lpstr>Times New Roman</vt:lpstr>
      <vt:lpstr>Wingdings</vt:lpstr>
      <vt:lpstr>Bubble Sort</vt:lpstr>
      <vt:lpstr>PowerPoint Presentation</vt:lpstr>
      <vt:lpstr>PowerPoint Presentation</vt:lpstr>
      <vt:lpstr>PowerPoint Presentation</vt:lpstr>
      <vt:lpstr>PowerPoint Presentation</vt:lpstr>
      <vt:lpstr>PowerPoint Presentation</vt:lpstr>
      <vt:lpstr>Technical Details</vt:lpstr>
      <vt:lpstr>PowerPoint Presentation</vt:lpstr>
      <vt:lpstr>Key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Keshav Bhalla</cp:lastModifiedBy>
  <cp:revision>34</cp:revision>
  <dcterms:created xsi:type="dcterms:W3CDTF">2022-12-12T14:14:34Z</dcterms:created>
  <dcterms:modified xsi:type="dcterms:W3CDTF">2023-11-24T09:44:47Z</dcterms:modified>
</cp:coreProperties>
</file>